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36"/>
  </p:notesMasterIdLst>
  <p:sldIdLst>
    <p:sldId id="580" r:id="rId4"/>
    <p:sldId id="723" r:id="rId5"/>
    <p:sldId id="561" r:id="rId6"/>
    <p:sldId id="635" r:id="rId7"/>
    <p:sldId id="702" r:id="rId8"/>
    <p:sldId id="703" r:id="rId9"/>
    <p:sldId id="711" r:id="rId10"/>
    <p:sldId id="755" r:id="rId11"/>
    <p:sldId id="704" r:id="rId12"/>
    <p:sldId id="756" r:id="rId13"/>
    <p:sldId id="705" r:id="rId14"/>
    <p:sldId id="721" r:id="rId15"/>
    <p:sldId id="753" r:id="rId16"/>
    <p:sldId id="722" r:id="rId17"/>
    <p:sldId id="754" r:id="rId18"/>
    <p:sldId id="706" r:id="rId19"/>
    <p:sldId id="708" r:id="rId20"/>
    <p:sldId id="707" r:id="rId21"/>
    <p:sldId id="709" r:id="rId22"/>
    <p:sldId id="751" r:id="rId23"/>
    <p:sldId id="750" r:id="rId24"/>
    <p:sldId id="752" r:id="rId25"/>
    <p:sldId id="713" r:id="rId26"/>
    <p:sldId id="748" r:id="rId27"/>
    <p:sldId id="714" r:id="rId28"/>
    <p:sldId id="749" r:id="rId29"/>
    <p:sldId id="715" r:id="rId30"/>
    <p:sldId id="757" r:id="rId31"/>
    <p:sldId id="716" r:id="rId32"/>
    <p:sldId id="717" r:id="rId33"/>
    <p:sldId id="718" r:id="rId34"/>
    <p:sldId id="724" r:id="rId35"/>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Arial Narrow" panose="020B060602020203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Narrow" panose="020B060602020203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Narrow" panose="020B060602020203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Narrow" panose="020B060602020203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Narrow" panose="020B060602020203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Arial Narrow" panose="020B060602020203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Arial Narrow" panose="020B060602020203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Arial Narrow" panose="020B060602020203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Arial Narrow" panose="020B0606020202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202BE"/>
    <a:srgbClr val="F9FBFA"/>
    <a:srgbClr val="0401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97"/>
    <p:restoredTop sz="94607"/>
  </p:normalViewPr>
  <p:slideViewPr>
    <p:cSldViewPr showGuides="1">
      <p:cViewPr varScale="1">
        <p:scale>
          <a:sx n="83" d="100"/>
          <a:sy n="83" d="100"/>
        </p:scale>
        <p:origin x="1416" y="67"/>
      </p:cViewPr>
      <p:guideLst>
        <p:guide orient="horz" pos="2112"/>
        <p:guide pos="2880"/>
      </p:guideLst>
    </p:cSldViewPr>
  </p:slideViewPr>
  <p:outlineViewPr>
    <p:cViewPr>
      <p:scale>
        <a:sx n="33" d="100"/>
        <a:sy n="33" d="100"/>
      </p:scale>
      <p:origin x="0" y="4080"/>
    </p:cViewPr>
  </p:outlin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notesMaster" Target="notesMasters/notes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fontAlgn="base"/>
            <a:endParaRPr lang="en-US" strike="noStrike" noProof="1"/>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fontAlgn="base"/>
            <a:fld id="{51CA4129-0C00-4392-890E-AB8DFDA2B447}" type="datetimeFigureOut">
              <a:rPr lang="en-US" strike="noStrike" noProof="1" smtClean="0">
                <a:latin typeface="Arial Narrow" panose="020B0606020202030204" pitchFamily="34" charset="0"/>
                <a:ea typeface="+mn-ea"/>
                <a:cs typeface="+mn-cs"/>
              </a:rPr>
            </a:fld>
            <a:endParaRPr lang="en-US" strike="noStrike" noProof="1"/>
          </a:p>
        </p:txBody>
      </p:sp>
      <p:sp>
        <p:nvSpPr>
          <p:cNvPr id="5124" name="Slide Image Placeholder 3"/>
          <p:cNvSpPr>
            <a:spLocks noGrp="1" noRot="1" noChangeAspect="1"/>
          </p:cNvSpPr>
          <p:nvPr>
            <p:ph type="sldImg"/>
          </p:nvPr>
        </p:nvSpPr>
        <p:spPr>
          <a:xfrm>
            <a:off x="1143000" y="685800"/>
            <a:ext cx="4572000" cy="3429000"/>
          </a:xfrm>
          <a:prstGeom prst="rect">
            <a:avLst/>
          </a:prstGeom>
          <a:noFill/>
          <a:ln w="12700" cap="flat" cmpd="sng">
            <a:solidFill>
              <a:srgbClr val="000000"/>
            </a:solidFill>
            <a:prstDash val="solid"/>
            <a:round/>
            <a:headEnd type="none" w="med" len="med"/>
            <a:tailEnd type="none" w="med" len="med"/>
          </a:ln>
        </p:spPr>
      </p:sp>
      <p:sp>
        <p:nvSpPr>
          <p:cNvPr id="5125" name="Notes Placeholder 4"/>
          <p:cNvSpPr>
            <a:spLocks noGrp="1"/>
          </p:cNvSpPr>
          <p:nvPr>
            <p:ph type="body" sz="quarter"/>
          </p:nvPr>
        </p:nvSpPr>
        <p:spPr>
          <a:xfrm>
            <a:off x="685800" y="4343400"/>
            <a:ext cx="5486400" cy="4114800"/>
          </a:xfrm>
          <a:prstGeom prst="rect">
            <a:avLst/>
          </a:prstGeom>
          <a:noFill/>
          <a:ln w="9525">
            <a:noFill/>
          </a:ln>
        </p:spPr>
        <p:txBody>
          <a:bodyPr vert="horz" lIns="91440" tIns="45720" rIns="91440" bIns="45720" anchor="t"/>
          <a:p>
            <a:pPr lvl="0"/>
            <a:r>
              <a:rPr lang="en-US" altLang="zh-CN"/>
              <a:t>Click to edit Master text styles</a:t>
            </a:r>
            <a:endParaRPr lang="en-US" altLang="zh-CN"/>
          </a:p>
          <a:p>
            <a:pPr lvl="1" indent="0"/>
            <a:r>
              <a:rPr lang="en-US" altLang="zh-CN"/>
              <a:t>Second level</a:t>
            </a:r>
            <a:endParaRPr lang="en-US" altLang="zh-CN"/>
          </a:p>
          <a:p>
            <a:pPr lvl="2" indent="0"/>
            <a:r>
              <a:rPr lang="en-US" altLang="zh-CN"/>
              <a:t>Third level</a:t>
            </a:r>
            <a:endParaRPr lang="en-US" altLang="zh-CN"/>
          </a:p>
          <a:p>
            <a:pPr lvl="3" indent="0"/>
            <a:r>
              <a:rPr lang="en-US" altLang="zh-CN"/>
              <a:t>Fourth level</a:t>
            </a:r>
            <a:endParaRPr lang="en-US" altLang="zh-CN"/>
          </a:p>
          <a:p>
            <a:pPr lvl="4" indent="0"/>
            <a:r>
              <a:rPr lang="en-US" altLang="zh-CN"/>
              <a:t>Fifth level</a:t>
            </a:r>
            <a:endParaRPr lang="en-US" altLang="zh-C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fontAlgn="base"/>
            <a:endParaRPr lang="en-US" strike="noStrike" noProof="1"/>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fontAlgn="base"/>
            <a:fld id="{188DFBF9-C240-4876-BC04-94A7612EBA45}" type="slidenum">
              <a:rPr lang="en-US" strike="noStrike" noProof="1" smtClean="0">
                <a:latin typeface="Arial Narrow" panose="020B0606020202030204" pitchFamily="34" charset="0"/>
                <a:ea typeface="+mn-ea"/>
                <a:cs typeface="+mn-cs"/>
              </a:rPr>
            </a:fld>
            <a:endParaRPr 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sp>
        <p:nvSpPr>
          <p:cNvPr id="9496" name="Rectangle 280"/>
          <p:cNvSpPr/>
          <p:nvPr/>
        </p:nvSpPr>
        <p:spPr>
          <a:xfrm rot="5400000">
            <a:off x="265113" y="2779713"/>
            <a:ext cx="152400" cy="76200"/>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grpSp>
        <p:nvGrpSpPr>
          <p:cNvPr id="3092" name="Group 3"/>
          <p:cNvGrpSpPr/>
          <p:nvPr/>
        </p:nvGrpSpPr>
        <p:grpSpPr>
          <a:xfrm>
            <a:off x="152400" y="76200"/>
            <a:ext cx="8801100" cy="6781800"/>
            <a:chOff x="96" y="48"/>
            <a:chExt cx="5544" cy="4272"/>
          </a:xfrm>
        </p:grpSpPr>
        <p:grpSp>
          <p:nvGrpSpPr>
            <p:cNvPr id="3093" name="Group 4"/>
            <p:cNvGrpSpPr/>
            <p:nvPr/>
          </p:nvGrpSpPr>
          <p:grpSpPr>
            <a:xfrm>
              <a:off x="864" y="144"/>
              <a:ext cx="2664" cy="1440"/>
              <a:chOff x="864" y="144"/>
              <a:chExt cx="2664" cy="1440"/>
            </a:xfrm>
          </p:grpSpPr>
          <p:grpSp>
            <p:nvGrpSpPr>
              <p:cNvPr id="3094" name="Group 5"/>
              <p:cNvGrpSpPr/>
              <p:nvPr/>
            </p:nvGrpSpPr>
            <p:grpSpPr>
              <a:xfrm>
                <a:off x="864" y="720"/>
                <a:ext cx="168" cy="192"/>
                <a:chOff x="1008" y="1584"/>
                <a:chExt cx="336" cy="384"/>
              </a:xfrm>
            </p:grpSpPr>
            <p:sp>
              <p:nvSpPr>
                <p:cNvPr id="3095" name="Rectangle 6"/>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096" name="Rectangle 7"/>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097" name="Rectangle 8"/>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098" name="Rectangle 9"/>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099" name="Rectangle 10"/>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00" name="Rectangle 11"/>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01" name="Rectangle 12"/>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02" name="Rectangle 13"/>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3103" name="Group 14"/>
              <p:cNvGrpSpPr/>
              <p:nvPr/>
            </p:nvGrpSpPr>
            <p:grpSpPr>
              <a:xfrm>
                <a:off x="1200" y="1392"/>
                <a:ext cx="168" cy="192"/>
                <a:chOff x="1008" y="1584"/>
                <a:chExt cx="336" cy="384"/>
              </a:xfrm>
            </p:grpSpPr>
            <p:sp>
              <p:nvSpPr>
                <p:cNvPr id="3104" name="Rectangle 15"/>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05" name="Rectangle 16"/>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06" name="Rectangle 17"/>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07" name="Rectangle 18"/>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08" name="Rectangle 19"/>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09" name="Rectangle 20"/>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10" name="Rectangle 21"/>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11" name="Rectangle 22"/>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3112" name="Group 23"/>
              <p:cNvGrpSpPr/>
              <p:nvPr/>
            </p:nvGrpSpPr>
            <p:grpSpPr>
              <a:xfrm>
                <a:off x="1824" y="144"/>
                <a:ext cx="168" cy="192"/>
                <a:chOff x="1008" y="1584"/>
                <a:chExt cx="336" cy="384"/>
              </a:xfrm>
            </p:grpSpPr>
            <p:sp>
              <p:nvSpPr>
                <p:cNvPr id="3113" name="Rectangle 24"/>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14" name="Rectangle 25"/>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15" name="Rectangle 26"/>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16" name="Rectangle 27"/>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17" name="Rectangle 28"/>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18" name="Rectangle 29"/>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19" name="Rectangle 30"/>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20" name="Rectangle 31"/>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3121" name="Group 32"/>
              <p:cNvGrpSpPr/>
              <p:nvPr/>
            </p:nvGrpSpPr>
            <p:grpSpPr>
              <a:xfrm>
                <a:off x="2496" y="528"/>
                <a:ext cx="168" cy="192"/>
                <a:chOff x="1008" y="1584"/>
                <a:chExt cx="336" cy="384"/>
              </a:xfrm>
            </p:grpSpPr>
            <p:sp>
              <p:nvSpPr>
                <p:cNvPr id="3122" name="Rectangle 33"/>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23" name="Rectangle 34"/>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24" name="Rectangle 35"/>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25" name="Rectangle 36"/>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26" name="Rectangle 37"/>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27" name="Rectangle 38"/>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28" name="Rectangle 39"/>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29" name="Rectangle 40"/>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3130" name="Group 41"/>
              <p:cNvGrpSpPr/>
              <p:nvPr/>
            </p:nvGrpSpPr>
            <p:grpSpPr>
              <a:xfrm>
                <a:off x="2016" y="1056"/>
                <a:ext cx="168" cy="192"/>
                <a:chOff x="1008" y="1584"/>
                <a:chExt cx="336" cy="384"/>
              </a:xfrm>
            </p:grpSpPr>
            <p:sp>
              <p:nvSpPr>
                <p:cNvPr id="3131" name="Rectangle 42"/>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32" name="Rectangle 43"/>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33" name="Rectangle 44"/>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34" name="Rectangle 45"/>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35" name="Rectangle 46"/>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36" name="Rectangle 47"/>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37" name="Rectangle 48"/>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38" name="Rectangle 49"/>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3139" name="Group 50"/>
              <p:cNvGrpSpPr/>
              <p:nvPr/>
            </p:nvGrpSpPr>
            <p:grpSpPr>
              <a:xfrm>
                <a:off x="3360" y="960"/>
                <a:ext cx="168" cy="192"/>
                <a:chOff x="1008" y="1584"/>
                <a:chExt cx="336" cy="384"/>
              </a:xfrm>
            </p:grpSpPr>
            <p:sp>
              <p:nvSpPr>
                <p:cNvPr id="3140" name="Rectangle 51"/>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41" name="Rectangle 52"/>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42" name="Rectangle 53"/>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43" name="Rectangle 54"/>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44" name="Rectangle 55"/>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45" name="Rectangle 56"/>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46" name="Rectangle 57"/>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47" name="Rectangle 58"/>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3148" name="Group 59"/>
              <p:cNvGrpSpPr/>
              <p:nvPr/>
            </p:nvGrpSpPr>
            <p:grpSpPr>
              <a:xfrm>
                <a:off x="2784" y="1344"/>
                <a:ext cx="168" cy="192"/>
                <a:chOff x="1008" y="1584"/>
                <a:chExt cx="336" cy="384"/>
              </a:xfrm>
            </p:grpSpPr>
            <p:sp>
              <p:nvSpPr>
                <p:cNvPr id="3149" name="Rectangle 60"/>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50" name="Rectangle 61"/>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51" name="Rectangle 62"/>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52" name="Rectangle 63"/>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53" name="Rectangle 64"/>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54" name="Rectangle 65"/>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55" name="Rectangle 66"/>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56" name="Rectangle 67"/>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grpSp>
          <p:nvGrpSpPr>
            <p:cNvPr id="3157" name="Group 68"/>
            <p:cNvGrpSpPr/>
            <p:nvPr/>
          </p:nvGrpSpPr>
          <p:grpSpPr>
            <a:xfrm>
              <a:off x="240" y="1968"/>
              <a:ext cx="3288" cy="1440"/>
              <a:chOff x="240" y="144"/>
              <a:chExt cx="3288" cy="1440"/>
            </a:xfrm>
          </p:grpSpPr>
          <p:grpSp>
            <p:nvGrpSpPr>
              <p:cNvPr id="3158" name="Group 69"/>
              <p:cNvGrpSpPr/>
              <p:nvPr/>
            </p:nvGrpSpPr>
            <p:grpSpPr>
              <a:xfrm>
                <a:off x="864" y="720"/>
                <a:ext cx="168" cy="192"/>
                <a:chOff x="1008" y="1584"/>
                <a:chExt cx="336" cy="384"/>
              </a:xfrm>
            </p:grpSpPr>
            <p:sp>
              <p:nvSpPr>
                <p:cNvPr id="3159" name="Rectangle 70"/>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60" name="Rectangle 71"/>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61" name="Rectangle 72"/>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62" name="Rectangle 73"/>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63" name="Rectangle 74"/>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64" name="Rectangle 75"/>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65" name="Rectangle 76"/>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66" name="Rectangle 77"/>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3167" name="Group 78"/>
              <p:cNvGrpSpPr/>
              <p:nvPr/>
            </p:nvGrpSpPr>
            <p:grpSpPr>
              <a:xfrm>
                <a:off x="1200" y="1392"/>
                <a:ext cx="168" cy="192"/>
                <a:chOff x="1008" y="1584"/>
                <a:chExt cx="336" cy="384"/>
              </a:xfrm>
            </p:grpSpPr>
            <p:sp>
              <p:nvSpPr>
                <p:cNvPr id="3168" name="Rectangle 79"/>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69" name="Rectangle 80"/>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70" name="Rectangle 81"/>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71" name="Rectangle 82"/>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72" name="Rectangle 83"/>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73" name="Rectangle 84"/>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74" name="Rectangle 85"/>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75" name="Rectangle 86"/>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3176" name="Group 87"/>
              <p:cNvGrpSpPr/>
              <p:nvPr/>
            </p:nvGrpSpPr>
            <p:grpSpPr>
              <a:xfrm>
                <a:off x="240" y="144"/>
                <a:ext cx="168" cy="192"/>
                <a:chOff x="1008" y="1584"/>
                <a:chExt cx="336" cy="384"/>
              </a:xfrm>
            </p:grpSpPr>
            <p:sp>
              <p:nvSpPr>
                <p:cNvPr id="3177" name="Rectangle 88"/>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78" name="Rectangle 89"/>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79" name="Rectangle 90"/>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80" name="Rectangle 91"/>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81" name="Rectangle 92"/>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82" name="Rectangle 93"/>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83" name="Rectangle 94"/>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84" name="Rectangle 95"/>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3185" name="Group 96"/>
              <p:cNvGrpSpPr/>
              <p:nvPr/>
            </p:nvGrpSpPr>
            <p:grpSpPr>
              <a:xfrm>
                <a:off x="1824" y="144"/>
                <a:ext cx="168" cy="192"/>
                <a:chOff x="1008" y="1584"/>
                <a:chExt cx="336" cy="384"/>
              </a:xfrm>
            </p:grpSpPr>
            <p:sp>
              <p:nvSpPr>
                <p:cNvPr id="3186" name="Rectangle 97"/>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87" name="Rectangle 98"/>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88" name="Rectangle 99"/>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89" name="Rectangle 100"/>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90" name="Rectangle 101"/>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91" name="Rectangle 102"/>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92" name="Rectangle 103"/>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93" name="Rectangle 104"/>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3194" name="Group 105"/>
              <p:cNvGrpSpPr/>
              <p:nvPr/>
            </p:nvGrpSpPr>
            <p:grpSpPr>
              <a:xfrm>
                <a:off x="2496" y="528"/>
                <a:ext cx="168" cy="192"/>
                <a:chOff x="1008" y="1584"/>
                <a:chExt cx="336" cy="384"/>
              </a:xfrm>
            </p:grpSpPr>
            <p:sp>
              <p:nvSpPr>
                <p:cNvPr id="3195" name="Rectangle 106"/>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96" name="Rectangle 107"/>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97" name="Rectangle 108"/>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98" name="Rectangle 109"/>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199" name="Rectangle 110"/>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00" name="Rectangle 111"/>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01" name="Rectangle 112"/>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02" name="Rectangle 113"/>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3203" name="Group 114"/>
              <p:cNvGrpSpPr/>
              <p:nvPr/>
            </p:nvGrpSpPr>
            <p:grpSpPr>
              <a:xfrm>
                <a:off x="2016" y="1056"/>
                <a:ext cx="168" cy="192"/>
                <a:chOff x="1008" y="1584"/>
                <a:chExt cx="336" cy="384"/>
              </a:xfrm>
            </p:grpSpPr>
            <p:sp>
              <p:nvSpPr>
                <p:cNvPr id="3204" name="Rectangle 115"/>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05" name="Rectangle 116"/>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06" name="Rectangle 117"/>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07" name="Rectangle 118"/>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08" name="Rectangle 119"/>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09" name="Rectangle 120"/>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10" name="Rectangle 121"/>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11" name="Rectangle 122"/>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3212" name="Group 123"/>
              <p:cNvGrpSpPr/>
              <p:nvPr/>
            </p:nvGrpSpPr>
            <p:grpSpPr>
              <a:xfrm>
                <a:off x="3360" y="960"/>
                <a:ext cx="168" cy="192"/>
                <a:chOff x="1008" y="1584"/>
                <a:chExt cx="336" cy="384"/>
              </a:xfrm>
            </p:grpSpPr>
            <p:sp>
              <p:nvSpPr>
                <p:cNvPr id="3213" name="Rectangle 124"/>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14" name="Rectangle 125"/>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15" name="Rectangle 126"/>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16" name="Rectangle 127"/>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17" name="Rectangle 128"/>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18" name="Rectangle 129"/>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19" name="Rectangle 130"/>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20" name="Rectangle 131"/>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3221" name="Group 132"/>
              <p:cNvGrpSpPr/>
              <p:nvPr/>
            </p:nvGrpSpPr>
            <p:grpSpPr>
              <a:xfrm>
                <a:off x="2784" y="1344"/>
                <a:ext cx="168" cy="192"/>
                <a:chOff x="1008" y="1584"/>
                <a:chExt cx="336" cy="384"/>
              </a:xfrm>
            </p:grpSpPr>
            <p:sp>
              <p:nvSpPr>
                <p:cNvPr id="3222" name="Rectangle 133"/>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23" name="Rectangle 134"/>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24" name="Rectangle 135"/>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25" name="Rectangle 136"/>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26" name="Rectangle 137"/>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27" name="Rectangle 138"/>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28" name="Rectangle 139"/>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29" name="Rectangle 140"/>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grpSp>
          <p:nvGrpSpPr>
            <p:cNvPr id="3230" name="Group 141"/>
            <p:cNvGrpSpPr/>
            <p:nvPr/>
          </p:nvGrpSpPr>
          <p:grpSpPr>
            <a:xfrm>
              <a:off x="4320" y="624"/>
              <a:ext cx="168" cy="192"/>
              <a:chOff x="1008" y="1584"/>
              <a:chExt cx="336" cy="384"/>
            </a:xfrm>
          </p:grpSpPr>
          <p:sp>
            <p:nvSpPr>
              <p:cNvPr id="3231" name="Rectangle 142"/>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32" name="Rectangle 143"/>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33" name="Rectangle 144"/>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34" name="Rectangle 145"/>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35" name="Rectangle 146"/>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36" name="Rectangle 147"/>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37" name="Rectangle 148"/>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38" name="Rectangle 149"/>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3239" name="Group 150"/>
            <p:cNvGrpSpPr/>
            <p:nvPr/>
          </p:nvGrpSpPr>
          <p:grpSpPr>
            <a:xfrm>
              <a:off x="4656" y="1296"/>
              <a:ext cx="168" cy="192"/>
              <a:chOff x="1008" y="1584"/>
              <a:chExt cx="336" cy="384"/>
            </a:xfrm>
          </p:grpSpPr>
          <p:sp>
            <p:nvSpPr>
              <p:cNvPr id="3240" name="Rectangle 151"/>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41" name="Rectangle 152"/>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42" name="Rectangle 153"/>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43" name="Rectangle 154"/>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44" name="Rectangle 155"/>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45" name="Rectangle 156"/>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46" name="Rectangle 157"/>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47" name="Rectangle 158"/>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3248" name="Group 159"/>
            <p:cNvGrpSpPr/>
            <p:nvPr/>
          </p:nvGrpSpPr>
          <p:grpSpPr>
            <a:xfrm>
              <a:off x="3696" y="48"/>
              <a:ext cx="168" cy="192"/>
              <a:chOff x="1008" y="1584"/>
              <a:chExt cx="336" cy="384"/>
            </a:xfrm>
          </p:grpSpPr>
          <p:sp>
            <p:nvSpPr>
              <p:cNvPr id="3249" name="Rectangle 160"/>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50" name="Rectangle 161"/>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51" name="Rectangle 162"/>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52" name="Rectangle 163"/>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53" name="Rectangle 164"/>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54" name="Rectangle 165"/>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55" name="Rectangle 166"/>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56" name="Rectangle 167"/>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3257" name="Group 168"/>
            <p:cNvGrpSpPr/>
            <p:nvPr/>
          </p:nvGrpSpPr>
          <p:grpSpPr>
            <a:xfrm>
              <a:off x="5280" y="48"/>
              <a:ext cx="168" cy="192"/>
              <a:chOff x="1008" y="1584"/>
              <a:chExt cx="336" cy="384"/>
            </a:xfrm>
          </p:grpSpPr>
          <p:sp>
            <p:nvSpPr>
              <p:cNvPr id="3258" name="Rectangle 169"/>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59" name="Rectangle 170"/>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60" name="Rectangle 171"/>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61" name="Rectangle 172"/>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62" name="Rectangle 173"/>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63" name="Rectangle 174"/>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64" name="Rectangle 175"/>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65" name="Rectangle 176"/>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3266" name="Group 177"/>
            <p:cNvGrpSpPr/>
            <p:nvPr/>
          </p:nvGrpSpPr>
          <p:grpSpPr>
            <a:xfrm>
              <a:off x="5472" y="960"/>
              <a:ext cx="168" cy="192"/>
              <a:chOff x="1008" y="1584"/>
              <a:chExt cx="336" cy="384"/>
            </a:xfrm>
          </p:grpSpPr>
          <p:sp>
            <p:nvSpPr>
              <p:cNvPr id="3267" name="Rectangle 178"/>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68" name="Rectangle 179"/>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69" name="Rectangle 180"/>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70" name="Rectangle 181"/>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71" name="Rectangle 182"/>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72" name="Rectangle 183"/>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73" name="Rectangle 184"/>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74" name="Rectangle 185"/>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3275" name="Group 186"/>
            <p:cNvGrpSpPr/>
            <p:nvPr/>
          </p:nvGrpSpPr>
          <p:grpSpPr>
            <a:xfrm>
              <a:off x="4224" y="2400"/>
              <a:ext cx="168" cy="192"/>
              <a:chOff x="1008" y="1584"/>
              <a:chExt cx="336" cy="384"/>
            </a:xfrm>
          </p:grpSpPr>
          <p:sp>
            <p:nvSpPr>
              <p:cNvPr id="3276" name="Rectangle 187"/>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77" name="Rectangle 188"/>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78" name="Rectangle 189"/>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79" name="Rectangle 190"/>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80" name="Rectangle 191"/>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81" name="Rectangle 192"/>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82" name="Rectangle 193"/>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83" name="Rectangle 194"/>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3284" name="Group 195"/>
            <p:cNvGrpSpPr/>
            <p:nvPr/>
          </p:nvGrpSpPr>
          <p:grpSpPr>
            <a:xfrm>
              <a:off x="4560" y="3072"/>
              <a:ext cx="168" cy="192"/>
              <a:chOff x="1008" y="1584"/>
              <a:chExt cx="336" cy="384"/>
            </a:xfrm>
          </p:grpSpPr>
          <p:sp>
            <p:nvSpPr>
              <p:cNvPr id="3285" name="Rectangle 196"/>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86" name="Rectangle 197"/>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87" name="Rectangle 198"/>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88" name="Rectangle 199"/>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89" name="Rectangle 200"/>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90" name="Rectangle 201"/>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91" name="Rectangle 202"/>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92" name="Rectangle 203"/>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3293" name="Group 204"/>
            <p:cNvGrpSpPr/>
            <p:nvPr/>
          </p:nvGrpSpPr>
          <p:grpSpPr>
            <a:xfrm>
              <a:off x="3600" y="1824"/>
              <a:ext cx="168" cy="192"/>
              <a:chOff x="1008" y="1584"/>
              <a:chExt cx="336" cy="384"/>
            </a:xfrm>
          </p:grpSpPr>
          <p:sp>
            <p:nvSpPr>
              <p:cNvPr id="3294" name="Rectangle 205"/>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95" name="Rectangle 206"/>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96" name="Rectangle 207"/>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97" name="Rectangle 208"/>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98" name="Rectangle 209"/>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299" name="Rectangle 210"/>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00" name="Rectangle 211"/>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01" name="Rectangle 212"/>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3302" name="Group 213"/>
            <p:cNvGrpSpPr/>
            <p:nvPr/>
          </p:nvGrpSpPr>
          <p:grpSpPr>
            <a:xfrm>
              <a:off x="5184" y="1824"/>
              <a:ext cx="168" cy="192"/>
              <a:chOff x="1008" y="1584"/>
              <a:chExt cx="336" cy="384"/>
            </a:xfrm>
          </p:grpSpPr>
          <p:sp>
            <p:nvSpPr>
              <p:cNvPr id="3303" name="Rectangle 214"/>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04" name="Rectangle 215"/>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05" name="Rectangle 216"/>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06" name="Rectangle 217"/>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07" name="Rectangle 218"/>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08" name="Rectangle 219"/>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09" name="Rectangle 220"/>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10" name="Rectangle 221"/>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3311" name="Group 222"/>
            <p:cNvGrpSpPr/>
            <p:nvPr/>
          </p:nvGrpSpPr>
          <p:grpSpPr>
            <a:xfrm>
              <a:off x="5376" y="2736"/>
              <a:ext cx="168" cy="192"/>
              <a:chOff x="1008" y="1584"/>
              <a:chExt cx="336" cy="384"/>
            </a:xfrm>
          </p:grpSpPr>
          <p:sp>
            <p:nvSpPr>
              <p:cNvPr id="3312" name="Rectangle 223"/>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13" name="Rectangle 224"/>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14" name="Rectangle 225"/>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15" name="Rectangle 226"/>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16" name="Rectangle 227"/>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17" name="Rectangle 228"/>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18" name="Rectangle 229"/>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19" name="Rectangle 230"/>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3320" name="Group 231"/>
            <p:cNvGrpSpPr/>
            <p:nvPr/>
          </p:nvGrpSpPr>
          <p:grpSpPr>
            <a:xfrm>
              <a:off x="3816" y="3840"/>
              <a:ext cx="168" cy="192"/>
              <a:chOff x="1008" y="1584"/>
              <a:chExt cx="336" cy="384"/>
            </a:xfrm>
          </p:grpSpPr>
          <p:sp>
            <p:nvSpPr>
              <p:cNvPr id="3321" name="Rectangle 232"/>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22" name="Rectangle 233"/>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23" name="Rectangle 234"/>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24" name="Rectangle 235"/>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25" name="Rectangle 236"/>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26" name="Rectangle 237"/>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27" name="Rectangle 238"/>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28" name="Rectangle 239"/>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3329" name="Group 240"/>
            <p:cNvGrpSpPr/>
            <p:nvPr/>
          </p:nvGrpSpPr>
          <p:grpSpPr>
            <a:xfrm>
              <a:off x="5400" y="3840"/>
              <a:ext cx="168" cy="192"/>
              <a:chOff x="1008" y="1584"/>
              <a:chExt cx="336" cy="384"/>
            </a:xfrm>
          </p:grpSpPr>
          <p:sp>
            <p:nvSpPr>
              <p:cNvPr id="3330" name="Rectangle 241"/>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31" name="Rectangle 242"/>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32" name="Rectangle 243"/>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33" name="Rectangle 244"/>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34" name="Rectangle 245"/>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35" name="Rectangle 246"/>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36" name="Rectangle 247"/>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37" name="Rectangle 248"/>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3338" name="Group 249"/>
            <p:cNvGrpSpPr/>
            <p:nvPr/>
          </p:nvGrpSpPr>
          <p:grpSpPr>
            <a:xfrm>
              <a:off x="96" y="3744"/>
              <a:ext cx="168" cy="192"/>
              <a:chOff x="1008" y="1584"/>
              <a:chExt cx="336" cy="384"/>
            </a:xfrm>
          </p:grpSpPr>
          <p:sp>
            <p:nvSpPr>
              <p:cNvPr id="3339" name="Rectangle 250"/>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40" name="Rectangle 251"/>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41" name="Rectangle 252"/>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42" name="Rectangle 253"/>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43" name="Rectangle 254"/>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44" name="Rectangle 255"/>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45" name="Rectangle 256"/>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46" name="Rectangle 257"/>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3347" name="Group 258"/>
            <p:cNvGrpSpPr/>
            <p:nvPr/>
          </p:nvGrpSpPr>
          <p:grpSpPr>
            <a:xfrm>
              <a:off x="1680" y="3744"/>
              <a:ext cx="168" cy="192"/>
              <a:chOff x="1008" y="1584"/>
              <a:chExt cx="336" cy="384"/>
            </a:xfrm>
          </p:grpSpPr>
          <p:sp>
            <p:nvSpPr>
              <p:cNvPr id="3348" name="Rectangle 259"/>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49" name="Rectangle 260"/>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50" name="Rectangle 261"/>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51" name="Rectangle 262"/>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52" name="Rectangle 263"/>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53" name="Rectangle 264"/>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54" name="Rectangle 265"/>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55" name="Rectangle 266"/>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3356" name="Group 267"/>
            <p:cNvGrpSpPr/>
            <p:nvPr/>
          </p:nvGrpSpPr>
          <p:grpSpPr>
            <a:xfrm>
              <a:off x="2352" y="4128"/>
              <a:ext cx="168" cy="192"/>
              <a:chOff x="1008" y="1584"/>
              <a:chExt cx="336" cy="384"/>
            </a:xfrm>
          </p:grpSpPr>
          <p:sp>
            <p:nvSpPr>
              <p:cNvPr id="3357" name="Rectangle 268"/>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58" name="Rectangle 269"/>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59" name="Rectangle 270"/>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60" name="Rectangle 271"/>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61" name="Rectangle 272"/>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62" name="Rectangle 273"/>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63" name="Rectangle 274"/>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364" name="Rectangle 275"/>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sp>
        <p:nvSpPr>
          <p:cNvPr id="9498" name="Rectangle 282"/>
          <p:cNvSpPr/>
          <p:nvPr/>
        </p:nvSpPr>
        <p:spPr>
          <a:xfrm rot="5400000">
            <a:off x="455613" y="2665413"/>
            <a:ext cx="76200" cy="228600"/>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sp>
        <p:nvSpPr>
          <p:cNvPr id="9499" name="Rectangle 283"/>
          <p:cNvSpPr/>
          <p:nvPr/>
        </p:nvSpPr>
        <p:spPr>
          <a:xfrm rot="5400000">
            <a:off x="303213" y="2894013"/>
            <a:ext cx="76200" cy="381000"/>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sp>
        <p:nvSpPr>
          <p:cNvPr id="9500" name="Rectangle 284"/>
          <p:cNvSpPr/>
          <p:nvPr/>
        </p:nvSpPr>
        <p:spPr>
          <a:xfrm rot="5400000">
            <a:off x="-39687" y="2779713"/>
            <a:ext cx="457200" cy="76200"/>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sp>
        <p:nvSpPr>
          <p:cNvPr id="9501" name="Rectangle 285"/>
          <p:cNvSpPr/>
          <p:nvPr/>
        </p:nvSpPr>
        <p:spPr>
          <a:xfrm rot="5400000">
            <a:off x="455613" y="2360613"/>
            <a:ext cx="76200" cy="533400"/>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sp>
        <p:nvSpPr>
          <p:cNvPr id="9502" name="Rectangle 286"/>
          <p:cNvSpPr/>
          <p:nvPr/>
        </p:nvSpPr>
        <p:spPr>
          <a:xfrm rot="5400000">
            <a:off x="-1296987" y="4646613"/>
            <a:ext cx="4040187" cy="77787"/>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grpSp>
        <p:nvGrpSpPr>
          <p:cNvPr id="9518" name="Group 302"/>
          <p:cNvGrpSpPr/>
          <p:nvPr/>
        </p:nvGrpSpPr>
        <p:grpSpPr>
          <a:xfrm>
            <a:off x="303213" y="2894013"/>
            <a:ext cx="8688387" cy="77787"/>
            <a:chOff x="191" y="1823"/>
            <a:chExt cx="5473" cy="49"/>
          </a:xfrm>
        </p:grpSpPr>
        <p:sp>
          <p:nvSpPr>
            <p:cNvPr id="3083" name="Rectangle 281"/>
            <p:cNvSpPr/>
            <p:nvPr userDrawn="1"/>
          </p:nvSpPr>
          <p:spPr>
            <a:xfrm rot="5400000">
              <a:off x="215" y="1799"/>
              <a:ext cx="48" cy="96"/>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sp>
          <p:nvSpPr>
            <p:cNvPr id="3084" name="Rectangle 287"/>
            <p:cNvSpPr/>
            <p:nvPr userDrawn="1"/>
          </p:nvSpPr>
          <p:spPr>
            <a:xfrm>
              <a:off x="288" y="1824"/>
              <a:ext cx="240" cy="48"/>
            </a:xfrm>
            <a:prstGeom prst="rect">
              <a:avLst/>
            </a:prstGeom>
            <a:solidFill>
              <a:schemeClr val="accent1">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3085" name="Rectangle 288"/>
            <p:cNvSpPr/>
            <p:nvPr userDrawn="1"/>
          </p:nvSpPr>
          <p:spPr>
            <a:xfrm>
              <a:off x="528" y="1824"/>
              <a:ext cx="5136" cy="48"/>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grpSp>
      <p:sp>
        <p:nvSpPr>
          <p:cNvPr id="9505" name="Rectangle 289"/>
          <p:cNvSpPr/>
          <p:nvPr/>
        </p:nvSpPr>
        <p:spPr>
          <a:xfrm rot="5400000">
            <a:off x="417513" y="2932113"/>
            <a:ext cx="304800" cy="76200"/>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grpSp>
        <p:nvGrpSpPr>
          <p:cNvPr id="9517" name="Group 301"/>
          <p:cNvGrpSpPr/>
          <p:nvPr/>
        </p:nvGrpSpPr>
        <p:grpSpPr>
          <a:xfrm>
            <a:off x="152400" y="0"/>
            <a:ext cx="457200" cy="6705600"/>
            <a:chOff x="96" y="0"/>
            <a:chExt cx="288" cy="4224"/>
          </a:xfrm>
        </p:grpSpPr>
        <p:grpSp>
          <p:nvGrpSpPr>
            <p:cNvPr id="3075" name="Group 300"/>
            <p:cNvGrpSpPr/>
            <p:nvPr userDrawn="1"/>
          </p:nvGrpSpPr>
          <p:grpSpPr>
            <a:xfrm>
              <a:off x="96" y="0"/>
              <a:ext cx="288" cy="1584"/>
              <a:chOff x="96" y="0"/>
              <a:chExt cx="288" cy="1584"/>
            </a:xfrm>
          </p:grpSpPr>
          <p:sp>
            <p:nvSpPr>
              <p:cNvPr id="3076" name="Rectangle 277"/>
              <p:cNvSpPr/>
              <p:nvPr userDrawn="1"/>
            </p:nvSpPr>
            <p:spPr>
              <a:xfrm>
                <a:off x="96" y="1488"/>
                <a:ext cx="288" cy="96"/>
              </a:xfrm>
              <a:prstGeom prst="rect">
                <a:avLst/>
              </a:prstGeom>
              <a:solidFill>
                <a:schemeClr val="bg2"/>
              </a:solidFill>
              <a:ln w="9525">
                <a:noFill/>
              </a:ln>
            </p:spPr>
            <p:txBody>
              <a:bodyPr wrap="none" anchor="ctr"/>
              <a:p>
                <a:pPr lvl="0" eaLnBrk="0" hangingPunct="0"/>
                <a:endParaRPr lang="en-US" altLang="zh-CN">
                  <a:latin typeface="Arial Narrow" panose="020B0606020202030204" pitchFamily="34" charset="0"/>
                </a:endParaRPr>
              </a:p>
            </p:txBody>
          </p:sp>
          <p:sp>
            <p:nvSpPr>
              <p:cNvPr id="3077" name="Rectangle 278"/>
              <p:cNvSpPr/>
              <p:nvPr userDrawn="1"/>
            </p:nvSpPr>
            <p:spPr>
              <a:xfrm>
                <a:off x="96" y="0"/>
                <a:ext cx="288" cy="1488"/>
              </a:xfrm>
              <a:prstGeom prst="rect">
                <a:avLst/>
              </a:prstGeom>
              <a:solidFill>
                <a:schemeClr val="hlink"/>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3078" name="Group 299"/>
            <p:cNvGrpSpPr/>
            <p:nvPr userDrawn="1"/>
          </p:nvGrpSpPr>
          <p:grpSpPr>
            <a:xfrm>
              <a:off x="96" y="2016"/>
              <a:ext cx="288" cy="2208"/>
              <a:chOff x="96" y="2016"/>
              <a:chExt cx="288" cy="2208"/>
            </a:xfrm>
          </p:grpSpPr>
          <p:sp>
            <p:nvSpPr>
              <p:cNvPr id="3079" name="Rectangle 291"/>
              <p:cNvSpPr/>
              <p:nvPr userDrawn="1"/>
            </p:nvSpPr>
            <p:spPr>
              <a:xfrm>
                <a:off x="96" y="2016"/>
                <a:ext cx="288" cy="96"/>
              </a:xfrm>
              <a:prstGeom prst="rect">
                <a:avLst/>
              </a:prstGeom>
              <a:solidFill>
                <a:schemeClr val="bg2"/>
              </a:solidFill>
              <a:ln w="9525">
                <a:noFill/>
              </a:ln>
            </p:spPr>
            <p:txBody>
              <a:bodyPr wrap="none" anchor="ctr"/>
              <a:p>
                <a:pPr lvl="0" eaLnBrk="0" hangingPunct="0"/>
                <a:endParaRPr lang="en-US" altLang="zh-CN">
                  <a:latin typeface="Arial Narrow" panose="020B0606020202030204" pitchFamily="34" charset="0"/>
                </a:endParaRPr>
              </a:p>
            </p:txBody>
          </p:sp>
          <p:sp>
            <p:nvSpPr>
              <p:cNvPr id="3080" name="Rectangle 292"/>
              <p:cNvSpPr/>
              <p:nvPr userDrawn="1"/>
            </p:nvSpPr>
            <p:spPr>
              <a:xfrm>
                <a:off x="96" y="2112"/>
                <a:ext cx="288" cy="2112"/>
              </a:xfrm>
              <a:prstGeom prst="rect">
                <a:avLst/>
              </a:prstGeom>
              <a:solidFill>
                <a:schemeClr val="accent2"/>
              </a:solidFill>
              <a:ln w="9525">
                <a:noFill/>
              </a:ln>
            </p:spPr>
            <p:txBody>
              <a:bodyPr wrap="none" anchor="ctr"/>
              <a:p>
                <a:pPr lvl="0" eaLnBrk="0" hangingPunct="0"/>
                <a:endParaRPr lang="en-US" altLang="zh-CN">
                  <a:latin typeface="Arial Narrow" panose="020B0606020202030204" pitchFamily="34" charset="0"/>
                </a:endParaRPr>
              </a:p>
            </p:txBody>
          </p:sp>
        </p:grpSp>
      </p:grpSp>
      <p:sp>
        <p:nvSpPr>
          <p:cNvPr id="9509" name="Rectangle 293"/>
          <p:cNvSpPr>
            <a:spLocks noGrp="1" noChangeArrowheads="1"/>
          </p:cNvSpPr>
          <p:nvPr>
            <p:ph type="ctrTitle"/>
          </p:nvPr>
        </p:nvSpPr>
        <p:spPr>
          <a:xfrm>
            <a:off x="1143000" y="1676400"/>
            <a:ext cx="7772400" cy="1143000"/>
          </a:xfrm>
        </p:spPr>
        <p:txBody>
          <a:bodyPr/>
          <a:lstStyle>
            <a:lvl1pPr algn="l">
              <a:defRPr/>
            </a:lvl1pPr>
          </a:lstStyle>
          <a:p>
            <a:pPr fontAlgn="base"/>
            <a:r>
              <a:rPr lang="en-US" strike="noStrike" noProof="1"/>
              <a:t>Click to edit Master title style</a:t>
            </a:r>
            <a:endParaRPr lang="en-US" strike="noStrike" noProof="1"/>
          </a:p>
        </p:txBody>
      </p:sp>
      <p:sp>
        <p:nvSpPr>
          <p:cNvPr id="9510" name="Rectangle 294"/>
          <p:cNvSpPr>
            <a:spLocks noGrp="1" noChangeArrowheads="1"/>
          </p:cNvSpPr>
          <p:nvPr>
            <p:ph type="subTitle" idx="1"/>
          </p:nvPr>
        </p:nvSpPr>
        <p:spPr>
          <a:xfrm>
            <a:off x="1371600" y="3886200"/>
            <a:ext cx="6400800" cy="1752600"/>
          </a:xfrm>
        </p:spPr>
        <p:txBody>
          <a:bodyPr/>
          <a:lstStyle>
            <a:lvl1pPr marL="0" indent="0" algn="ctr">
              <a:buFontTx/>
              <a:buNone/>
              <a:defRPr/>
            </a:lvl1pPr>
          </a:lstStyle>
          <a:p>
            <a:pPr fontAlgn="base"/>
            <a:r>
              <a:rPr lang="en-US" strike="noStrike" noProof="1"/>
              <a:t>Click to edit Master subtitle style</a:t>
            </a:r>
            <a:endParaRPr lang="en-US" strike="noStrike" noProof="1"/>
          </a:p>
        </p:txBody>
      </p:sp>
      <p:sp>
        <p:nvSpPr>
          <p:cNvPr id="9511" name="Rectangle 295"/>
          <p:cNvSpPr>
            <a:spLocks noGrp="1" noChangeArrowheads="1"/>
          </p:cNvSpPr>
          <p:nvPr>
            <p:ph type="dt" sz="half" idx="2"/>
          </p:nvPr>
        </p:nvSpPr>
        <p:spPr>
          <a:xfrm>
            <a:off x="685800" y="6248400"/>
            <a:ext cx="1905000" cy="457200"/>
          </a:xfrm>
          <a:prstGeom prst="rect">
            <a:avLst/>
          </a:prstGeom>
          <a:noFill/>
          <a:ln w="9525">
            <a:noFill/>
            <a:miter lim="800000"/>
          </a:ln>
          <a:effectLst/>
        </p:spPr>
        <p:txBody>
          <a:bodyPr vert="horz" wrap="square" lIns="91440" tIns="45720" rIns="91440" bIns="45720" numCol="1" anchor="b" anchorCtr="0" compatLnSpc="1"/>
          <a:lstStyle>
            <a:lvl1pPr>
              <a:defRPr/>
            </a:lvl1pPr>
          </a:lstStyle>
          <a:p>
            <a:pPr fontAlgn="base"/>
            <a:endParaRPr lang="en-US" strike="noStrike" noProof="1"/>
          </a:p>
        </p:txBody>
      </p:sp>
      <p:sp>
        <p:nvSpPr>
          <p:cNvPr id="9512" name="Rectangle 296"/>
          <p:cNvSpPr>
            <a:spLocks noGrp="1" noChangeArrowheads="1"/>
          </p:cNvSpPr>
          <p:nvPr>
            <p:ph type="ftr" sz="quarter" idx="3"/>
          </p:nvPr>
        </p:nvSpPr>
        <p:spPr>
          <a:xfrm>
            <a:off x="3124200" y="6248400"/>
            <a:ext cx="2895600" cy="457200"/>
          </a:xfrm>
          <a:prstGeom prst="rect">
            <a:avLst/>
          </a:prstGeom>
          <a:noFill/>
          <a:ln w="9525">
            <a:noFill/>
            <a:miter lim="800000"/>
          </a:ln>
          <a:effectLst/>
        </p:spPr>
        <p:txBody>
          <a:bodyPr vert="horz" wrap="square" lIns="91440" tIns="45720" rIns="91440" bIns="45720" numCol="1" anchor="b" anchorCtr="0" compatLnSpc="1"/>
          <a:lstStyle>
            <a:lvl1pPr>
              <a:defRPr/>
            </a:lvl1pPr>
          </a:lstStyle>
          <a:p>
            <a:pPr fontAlgn="base"/>
            <a:endParaRPr lang="en-US" strike="noStrike" noProof="1"/>
          </a:p>
        </p:txBody>
      </p:sp>
      <p:sp>
        <p:nvSpPr>
          <p:cNvPr id="9513" name="Rectangle 297"/>
          <p:cNvSpPr>
            <a:spLocks noGrp="1" noChangeArrowheads="1"/>
          </p:cNvSpPr>
          <p:nvPr>
            <p:ph type="sldNum" sz="quarter" idx="4"/>
          </p:nvPr>
        </p:nvSpPr>
        <p:spPr>
          <a:xfrm>
            <a:off x="6553200" y="6248400"/>
            <a:ext cx="1905000" cy="457200"/>
          </a:xfrm>
          <a:prstGeom prst="rect">
            <a:avLst/>
          </a:prstGeom>
          <a:noFill/>
          <a:ln w="9525">
            <a:noFill/>
            <a:miter lim="800000"/>
          </a:ln>
          <a:effectLst/>
        </p:spPr>
        <p:txBody>
          <a:bodyPr vert="horz" wrap="square" lIns="91440" tIns="45720" rIns="91440" bIns="45720" numCol="1" anchor="b" anchorCtr="0" compatLnSpc="1"/>
          <a:lstStyle>
            <a:lvl1pPr>
              <a:defRPr/>
            </a:lvl1pPr>
          </a:lstStyle>
          <a:p>
            <a:pPr fontAlgn="base"/>
            <a:fld id="{6847424E-6327-4A8B-866C-16DD82C3EE86}" type="slidenum">
              <a:rPr lang="en-US" strike="noStrike" noProof="1">
                <a:latin typeface="Arial Narrow" panose="020B0606020202030204" pitchFamily="34" charset="0"/>
                <a:ea typeface="+mn-ea"/>
                <a:cs typeface="+mn-cs"/>
              </a:rPr>
            </a:fld>
            <a:endParaRPr lang="en-US"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9517"/>
                                        </p:tgtEl>
                                        <p:attrNameLst>
                                          <p:attrName>style.visibility</p:attrName>
                                        </p:attrNameLst>
                                      </p:cBhvr>
                                      <p:to>
                                        <p:strVal val="visible"/>
                                      </p:to>
                                    </p:set>
                                    <p:animEffect transition="in" filter="barn(inHorizontal)">
                                      <p:cBhvr>
                                        <p:cTn id="7" dur="500"/>
                                        <p:tgtEl>
                                          <p:spTgt spid="95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502"/>
                                        </p:tgtEl>
                                        <p:attrNameLst>
                                          <p:attrName>style.visibility</p:attrName>
                                        </p:attrNameLst>
                                      </p:cBhvr>
                                      <p:to>
                                        <p:strVal val="visible"/>
                                      </p:to>
                                    </p:set>
                                    <p:animEffect transition="in" filter="wipe(down)">
                                      <p:cBhvr>
                                        <p:cTn id="11" dur="500"/>
                                        <p:tgtEl>
                                          <p:spTgt spid="950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9501"/>
                                        </p:tgtEl>
                                        <p:attrNameLst>
                                          <p:attrName>style.visibility</p:attrName>
                                        </p:attrNameLst>
                                      </p:cBhvr>
                                      <p:to>
                                        <p:strVal val="visible"/>
                                      </p:to>
                                    </p:set>
                                    <p:animEffect transition="in" filter="wipe(right)">
                                      <p:cBhvr>
                                        <p:cTn id="15" dur="500"/>
                                        <p:tgtEl>
                                          <p:spTgt spid="950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500"/>
                                        </p:tgtEl>
                                        <p:attrNameLst>
                                          <p:attrName>style.visibility</p:attrName>
                                        </p:attrNameLst>
                                      </p:cBhvr>
                                      <p:to>
                                        <p:strVal val="visible"/>
                                      </p:to>
                                    </p:set>
                                    <p:animEffect transition="in" filter="wipe(up)">
                                      <p:cBhvr>
                                        <p:cTn id="19" dur="500"/>
                                        <p:tgtEl>
                                          <p:spTgt spid="950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499"/>
                                        </p:tgtEl>
                                        <p:attrNameLst>
                                          <p:attrName>style.visibility</p:attrName>
                                        </p:attrNameLst>
                                      </p:cBhvr>
                                      <p:to>
                                        <p:strVal val="visible"/>
                                      </p:to>
                                    </p:set>
                                    <p:animEffect transition="in" filter="wipe(left)">
                                      <p:cBhvr>
                                        <p:cTn id="23" dur="500"/>
                                        <p:tgtEl>
                                          <p:spTgt spid="949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9505"/>
                                        </p:tgtEl>
                                        <p:attrNameLst>
                                          <p:attrName>style.visibility</p:attrName>
                                        </p:attrNameLst>
                                      </p:cBhvr>
                                      <p:to>
                                        <p:strVal val="visible"/>
                                      </p:to>
                                    </p:set>
                                    <p:animEffect transition="in" filter="wipe(down)">
                                      <p:cBhvr>
                                        <p:cTn id="27" dur="500"/>
                                        <p:tgtEl>
                                          <p:spTgt spid="9505"/>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9498"/>
                                        </p:tgtEl>
                                        <p:attrNameLst>
                                          <p:attrName>style.visibility</p:attrName>
                                        </p:attrNameLst>
                                      </p:cBhvr>
                                      <p:to>
                                        <p:strVal val="visible"/>
                                      </p:to>
                                    </p:set>
                                    <p:animEffect transition="in" filter="wipe(right)">
                                      <p:cBhvr>
                                        <p:cTn id="31" dur="500"/>
                                        <p:tgtEl>
                                          <p:spTgt spid="9498"/>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9496"/>
                                        </p:tgtEl>
                                        <p:attrNameLst>
                                          <p:attrName>style.visibility</p:attrName>
                                        </p:attrNameLst>
                                      </p:cBhvr>
                                      <p:to>
                                        <p:strVal val="visible"/>
                                      </p:to>
                                    </p:set>
                                    <p:animEffect transition="in" filter="wipe(up)">
                                      <p:cBhvr>
                                        <p:cTn id="35" dur="500"/>
                                        <p:tgtEl>
                                          <p:spTgt spid="9496"/>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9518"/>
                                        </p:tgtEl>
                                        <p:attrNameLst>
                                          <p:attrName>style.visibility</p:attrName>
                                        </p:attrNameLst>
                                      </p:cBhvr>
                                      <p:to>
                                        <p:strVal val="visible"/>
                                      </p:to>
                                    </p:set>
                                    <p:animEffect transition="in" filter="wipe(left)">
                                      <p:cBhvr>
                                        <p:cTn id="39" dur="500"/>
                                        <p:tgtEl>
                                          <p:spTgt spid="9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6" grpId="0" animBg="1"/>
      <p:bldP spid="9498" grpId="0" animBg="1"/>
      <p:bldP spid="9499" grpId="0" animBg="1"/>
      <p:bldP spid="9500" grpId="0" animBg="1"/>
      <p:bldP spid="9501" grpId="0" animBg="1"/>
      <p:bldP spid="9502" grpId="0" animBg="1"/>
      <p:bldP spid="950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fontAlgn="base"/>
            <a:endParaRPr lang="en-US" strike="noStrike" noProof="1"/>
          </a:p>
        </p:txBody>
      </p:sp>
      <p:sp>
        <p:nvSpPr>
          <p:cNvPr id="5" name="Footer Placeholder 4"/>
          <p:cNvSpPr>
            <a:spLocks noGrp="1"/>
          </p:cNvSpPr>
          <p:nvPr>
            <p:ph type="ftr" sz="quarter" idx="11"/>
          </p:nvPr>
        </p:nvSpPr>
        <p:spPr/>
        <p:txBody>
          <a:bodyPr/>
          <a:p>
            <a:pPr fontAlgn="base"/>
            <a:endParaRPr lang="en-US" strike="noStrike" noProof="1"/>
          </a:p>
        </p:txBody>
      </p:sp>
      <p:sp>
        <p:nvSpPr>
          <p:cNvPr id="6" name="Slide Number Placeholder 5"/>
          <p:cNvSpPr>
            <a:spLocks noGrp="1"/>
          </p:cNvSpPr>
          <p:nvPr>
            <p:ph type="sldNum" sz="quarter" idx="12"/>
          </p:nvPr>
        </p:nvSpPr>
        <p:spPr/>
        <p:txBody>
          <a:bodyPr/>
          <a:p>
            <a:pPr fontAlgn="base"/>
            <a:fld id="{4DA352F7-1E6A-4246-A252-B17A37EC926B}" type="slidenum">
              <a:rPr lang="en-US" strike="noStrike" noProof="1">
                <a:latin typeface="Arial Narrow" panose="020B0606020202030204" pitchFamily="34" charset="0"/>
                <a:ea typeface="+mn-ea"/>
                <a:cs typeface="+mn-cs"/>
              </a:rPr>
            </a:fld>
            <a:endParaRPr 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04800"/>
            <a:ext cx="1943100" cy="5562600"/>
          </a:xfrm>
        </p:spPr>
        <p:txBody>
          <a:bodyPr vert="eaVert"/>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a:xfrm>
            <a:off x="1066800" y="304800"/>
            <a:ext cx="5676900" cy="5562600"/>
          </a:xfrm>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fontAlgn="base"/>
            <a:endParaRPr lang="en-US" strike="noStrike" noProof="1"/>
          </a:p>
        </p:txBody>
      </p:sp>
      <p:sp>
        <p:nvSpPr>
          <p:cNvPr id="5" name="Footer Placeholder 4"/>
          <p:cNvSpPr>
            <a:spLocks noGrp="1"/>
          </p:cNvSpPr>
          <p:nvPr>
            <p:ph type="ftr" sz="quarter" idx="11"/>
          </p:nvPr>
        </p:nvSpPr>
        <p:spPr/>
        <p:txBody>
          <a:bodyPr/>
          <a:p>
            <a:pPr fontAlgn="base"/>
            <a:endParaRPr lang="en-US" strike="noStrike" noProof="1"/>
          </a:p>
        </p:txBody>
      </p:sp>
      <p:sp>
        <p:nvSpPr>
          <p:cNvPr id="6" name="Slide Number Placeholder 5"/>
          <p:cNvSpPr>
            <a:spLocks noGrp="1"/>
          </p:cNvSpPr>
          <p:nvPr>
            <p:ph type="sldNum" sz="quarter" idx="12"/>
          </p:nvPr>
        </p:nvSpPr>
        <p:spPr/>
        <p:txBody>
          <a:bodyPr/>
          <a:p>
            <a:pPr fontAlgn="base"/>
            <a:fld id="{4DA352F7-1E6A-4246-A252-B17A37EC926B}" type="slidenum">
              <a:rPr lang="en-US" strike="noStrike" noProof="1">
                <a:latin typeface="Arial Narrow" panose="020B0606020202030204" pitchFamily="34" charset="0"/>
                <a:ea typeface="+mn-ea"/>
                <a:cs typeface="+mn-cs"/>
              </a:rPr>
            </a:fld>
            <a:endParaRPr 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sp>
        <p:nvSpPr>
          <p:cNvPr id="9496" name="Rectangle 280"/>
          <p:cNvSpPr/>
          <p:nvPr/>
        </p:nvSpPr>
        <p:spPr>
          <a:xfrm rot="5400000">
            <a:off x="265113" y="2779713"/>
            <a:ext cx="152400" cy="76200"/>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grpSp>
        <p:nvGrpSpPr>
          <p:cNvPr id="4116" name="Group 3"/>
          <p:cNvGrpSpPr/>
          <p:nvPr/>
        </p:nvGrpSpPr>
        <p:grpSpPr>
          <a:xfrm>
            <a:off x="152400" y="76200"/>
            <a:ext cx="8801100" cy="6781800"/>
            <a:chOff x="96" y="48"/>
            <a:chExt cx="5544" cy="4272"/>
          </a:xfrm>
        </p:grpSpPr>
        <p:grpSp>
          <p:nvGrpSpPr>
            <p:cNvPr id="4117" name="Group 4"/>
            <p:cNvGrpSpPr/>
            <p:nvPr/>
          </p:nvGrpSpPr>
          <p:grpSpPr>
            <a:xfrm>
              <a:off x="864" y="144"/>
              <a:ext cx="2664" cy="1440"/>
              <a:chOff x="864" y="144"/>
              <a:chExt cx="2664" cy="1440"/>
            </a:xfrm>
          </p:grpSpPr>
          <p:grpSp>
            <p:nvGrpSpPr>
              <p:cNvPr id="4118" name="Group 5"/>
              <p:cNvGrpSpPr/>
              <p:nvPr/>
            </p:nvGrpSpPr>
            <p:grpSpPr>
              <a:xfrm>
                <a:off x="864" y="720"/>
                <a:ext cx="168" cy="192"/>
                <a:chOff x="1008" y="1584"/>
                <a:chExt cx="336" cy="384"/>
              </a:xfrm>
            </p:grpSpPr>
            <p:sp>
              <p:nvSpPr>
                <p:cNvPr id="4119" name="Rectangle 6"/>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20" name="Rectangle 7"/>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21" name="Rectangle 8"/>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22" name="Rectangle 9"/>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23" name="Rectangle 10"/>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24" name="Rectangle 11"/>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25" name="Rectangle 12"/>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26" name="Rectangle 13"/>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4127" name="Group 14"/>
              <p:cNvGrpSpPr/>
              <p:nvPr/>
            </p:nvGrpSpPr>
            <p:grpSpPr>
              <a:xfrm>
                <a:off x="1200" y="1392"/>
                <a:ext cx="168" cy="192"/>
                <a:chOff x="1008" y="1584"/>
                <a:chExt cx="336" cy="384"/>
              </a:xfrm>
            </p:grpSpPr>
            <p:sp>
              <p:nvSpPr>
                <p:cNvPr id="4128" name="Rectangle 15"/>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29" name="Rectangle 16"/>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30" name="Rectangle 17"/>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31" name="Rectangle 18"/>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32" name="Rectangle 19"/>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33" name="Rectangle 20"/>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34" name="Rectangle 21"/>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35" name="Rectangle 22"/>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4136" name="Group 23"/>
              <p:cNvGrpSpPr/>
              <p:nvPr/>
            </p:nvGrpSpPr>
            <p:grpSpPr>
              <a:xfrm>
                <a:off x="1824" y="144"/>
                <a:ext cx="168" cy="192"/>
                <a:chOff x="1008" y="1584"/>
                <a:chExt cx="336" cy="384"/>
              </a:xfrm>
            </p:grpSpPr>
            <p:sp>
              <p:nvSpPr>
                <p:cNvPr id="4137" name="Rectangle 24"/>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38" name="Rectangle 25"/>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39" name="Rectangle 26"/>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40" name="Rectangle 27"/>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41" name="Rectangle 28"/>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42" name="Rectangle 29"/>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43" name="Rectangle 30"/>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44" name="Rectangle 31"/>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4145" name="Group 32"/>
              <p:cNvGrpSpPr/>
              <p:nvPr/>
            </p:nvGrpSpPr>
            <p:grpSpPr>
              <a:xfrm>
                <a:off x="2496" y="528"/>
                <a:ext cx="168" cy="192"/>
                <a:chOff x="1008" y="1584"/>
                <a:chExt cx="336" cy="384"/>
              </a:xfrm>
            </p:grpSpPr>
            <p:sp>
              <p:nvSpPr>
                <p:cNvPr id="4146" name="Rectangle 33"/>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47" name="Rectangle 34"/>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48" name="Rectangle 35"/>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49" name="Rectangle 36"/>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50" name="Rectangle 37"/>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51" name="Rectangle 38"/>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52" name="Rectangle 39"/>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53" name="Rectangle 40"/>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4154" name="Group 41"/>
              <p:cNvGrpSpPr/>
              <p:nvPr/>
            </p:nvGrpSpPr>
            <p:grpSpPr>
              <a:xfrm>
                <a:off x="2016" y="1056"/>
                <a:ext cx="168" cy="192"/>
                <a:chOff x="1008" y="1584"/>
                <a:chExt cx="336" cy="384"/>
              </a:xfrm>
            </p:grpSpPr>
            <p:sp>
              <p:nvSpPr>
                <p:cNvPr id="4155" name="Rectangle 42"/>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56" name="Rectangle 43"/>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57" name="Rectangle 44"/>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58" name="Rectangle 45"/>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59" name="Rectangle 46"/>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60" name="Rectangle 47"/>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61" name="Rectangle 48"/>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62" name="Rectangle 49"/>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4163" name="Group 50"/>
              <p:cNvGrpSpPr/>
              <p:nvPr/>
            </p:nvGrpSpPr>
            <p:grpSpPr>
              <a:xfrm>
                <a:off x="3360" y="960"/>
                <a:ext cx="168" cy="192"/>
                <a:chOff x="1008" y="1584"/>
                <a:chExt cx="336" cy="384"/>
              </a:xfrm>
            </p:grpSpPr>
            <p:sp>
              <p:nvSpPr>
                <p:cNvPr id="4164" name="Rectangle 51"/>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65" name="Rectangle 52"/>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66" name="Rectangle 53"/>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67" name="Rectangle 54"/>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68" name="Rectangle 55"/>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69" name="Rectangle 56"/>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70" name="Rectangle 57"/>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71" name="Rectangle 58"/>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4172" name="Group 59"/>
              <p:cNvGrpSpPr/>
              <p:nvPr/>
            </p:nvGrpSpPr>
            <p:grpSpPr>
              <a:xfrm>
                <a:off x="2784" y="1344"/>
                <a:ext cx="168" cy="192"/>
                <a:chOff x="1008" y="1584"/>
                <a:chExt cx="336" cy="384"/>
              </a:xfrm>
            </p:grpSpPr>
            <p:sp>
              <p:nvSpPr>
                <p:cNvPr id="4173" name="Rectangle 60"/>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74" name="Rectangle 61"/>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75" name="Rectangle 62"/>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76" name="Rectangle 63"/>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77" name="Rectangle 64"/>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78" name="Rectangle 65"/>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79" name="Rectangle 66"/>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80" name="Rectangle 67"/>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grpSp>
          <p:nvGrpSpPr>
            <p:cNvPr id="4181" name="Group 68"/>
            <p:cNvGrpSpPr/>
            <p:nvPr/>
          </p:nvGrpSpPr>
          <p:grpSpPr>
            <a:xfrm>
              <a:off x="240" y="1968"/>
              <a:ext cx="3288" cy="1440"/>
              <a:chOff x="240" y="144"/>
              <a:chExt cx="3288" cy="1440"/>
            </a:xfrm>
          </p:grpSpPr>
          <p:grpSp>
            <p:nvGrpSpPr>
              <p:cNvPr id="4182" name="Group 69"/>
              <p:cNvGrpSpPr/>
              <p:nvPr/>
            </p:nvGrpSpPr>
            <p:grpSpPr>
              <a:xfrm>
                <a:off x="864" y="720"/>
                <a:ext cx="168" cy="192"/>
                <a:chOff x="1008" y="1584"/>
                <a:chExt cx="336" cy="384"/>
              </a:xfrm>
            </p:grpSpPr>
            <p:sp>
              <p:nvSpPr>
                <p:cNvPr id="4183" name="Rectangle 70"/>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84" name="Rectangle 71"/>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85" name="Rectangle 72"/>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86" name="Rectangle 73"/>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87" name="Rectangle 74"/>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88" name="Rectangle 75"/>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89" name="Rectangle 76"/>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90" name="Rectangle 77"/>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4191" name="Group 78"/>
              <p:cNvGrpSpPr/>
              <p:nvPr/>
            </p:nvGrpSpPr>
            <p:grpSpPr>
              <a:xfrm>
                <a:off x="1200" y="1392"/>
                <a:ext cx="168" cy="192"/>
                <a:chOff x="1008" y="1584"/>
                <a:chExt cx="336" cy="384"/>
              </a:xfrm>
            </p:grpSpPr>
            <p:sp>
              <p:nvSpPr>
                <p:cNvPr id="4192" name="Rectangle 79"/>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93" name="Rectangle 80"/>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94" name="Rectangle 81"/>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95" name="Rectangle 82"/>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96" name="Rectangle 83"/>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97" name="Rectangle 84"/>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98" name="Rectangle 85"/>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99" name="Rectangle 86"/>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4200" name="Group 87"/>
              <p:cNvGrpSpPr/>
              <p:nvPr/>
            </p:nvGrpSpPr>
            <p:grpSpPr>
              <a:xfrm>
                <a:off x="240" y="144"/>
                <a:ext cx="168" cy="192"/>
                <a:chOff x="1008" y="1584"/>
                <a:chExt cx="336" cy="384"/>
              </a:xfrm>
            </p:grpSpPr>
            <p:sp>
              <p:nvSpPr>
                <p:cNvPr id="4201" name="Rectangle 88"/>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02" name="Rectangle 89"/>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03" name="Rectangle 90"/>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04" name="Rectangle 91"/>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05" name="Rectangle 92"/>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06" name="Rectangle 93"/>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07" name="Rectangle 94"/>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08" name="Rectangle 95"/>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4209" name="Group 96"/>
              <p:cNvGrpSpPr/>
              <p:nvPr/>
            </p:nvGrpSpPr>
            <p:grpSpPr>
              <a:xfrm>
                <a:off x="1824" y="144"/>
                <a:ext cx="168" cy="192"/>
                <a:chOff x="1008" y="1584"/>
                <a:chExt cx="336" cy="384"/>
              </a:xfrm>
            </p:grpSpPr>
            <p:sp>
              <p:nvSpPr>
                <p:cNvPr id="4210" name="Rectangle 97"/>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11" name="Rectangle 98"/>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12" name="Rectangle 99"/>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13" name="Rectangle 100"/>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14" name="Rectangle 101"/>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15" name="Rectangle 102"/>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16" name="Rectangle 103"/>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17" name="Rectangle 104"/>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4218" name="Group 105"/>
              <p:cNvGrpSpPr/>
              <p:nvPr/>
            </p:nvGrpSpPr>
            <p:grpSpPr>
              <a:xfrm>
                <a:off x="2496" y="528"/>
                <a:ext cx="168" cy="192"/>
                <a:chOff x="1008" y="1584"/>
                <a:chExt cx="336" cy="384"/>
              </a:xfrm>
            </p:grpSpPr>
            <p:sp>
              <p:nvSpPr>
                <p:cNvPr id="4219" name="Rectangle 106"/>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20" name="Rectangle 107"/>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21" name="Rectangle 108"/>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22" name="Rectangle 109"/>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23" name="Rectangle 110"/>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24" name="Rectangle 111"/>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25" name="Rectangle 112"/>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26" name="Rectangle 113"/>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4227" name="Group 114"/>
              <p:cNvGrpSpPr/>
              <p:nvPr/>
            </p:nvGrpSpPr>
            <p:grpSpPr>
              <a:xfrm>
                <a:off x="2016" y="1056"/>
                <a:ext cx="168" cy="192"/>
                <a:chOff x="1008" y="1584"/>
                <a:chExt cx="336" cy="384"/>
              </a:xfrm>
            </p:grpSpPr>
            <p:sp>
              <p:nvSpPr>
                <p:cNvPr id="4228" name="Rectangle 115"/>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29" name="Rectangle 116"/>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30" name="Rectangle 117"/>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31" name="Rectangle 118"/>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32" name="Rectangle 119"/>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33" name="Rectangle 120"/>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34" name="Rectangle 121"/>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35" name="Rectangle 122"/>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4236" name="Group 123"/>
              <p:cNvGrpSpPr/>
              <p:nvPr/>
            </p:nvGrpSpPr>
            <p:grpSpPr>
              <a:xfrm>
                <a:off x="3360" y="960"/>
                <a:ext cx="168" cy="192"/>
                <a:chOff x="1008" y="1584"/>
                <a:chExt cx="336" cy="384"/>
              </a:xfrm>
            </p:grpSpPr>
            <p:sp>
              <p:nvSpPr>
                <p:cNvPr id="4237" name="Rectangle 124"/>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38" name="Rectangle 125"/>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39" name="Rectangle 126"/>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40" name="Rectangle 127"/>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41" name="Rectangle 128"/>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42" name="Rectangle 129"/>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43" name="Rectangle 130"/>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44" name="Rectangle 131"/>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4245" name="Group 132"/>
              <p:cNvGrpSpPr/>
              <p:nvPr/>
            </p:nvGrpSpPr>
            <p:grpSpPr>
              <a:xfrm>
                <a:off x="2784" y="1344"/>
                <a:ext cx="168" cy="192"/>
                <a:chOff x="1008" y="1584"/>
                <a:chExt cx="336" cy="384"/>
              </a:xfrm>
            </p:grpSpPr>
            <p:sp>
              <p:nvSpPr>
                <p:cNvPr id="4246" name="Rectangle 133"/>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47" name="Rectangle 134"/>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48" name="Rectangle 135"/>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49" name="Rectangle 136"/>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50" name="Rectangle 137"/>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51" name="Rectangle 138"/>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52" name="Rectangle 139"/>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53" name="Rectangle 140"/>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grpSp>
          <p:nvGrpSpPr>
            <p:cNvPr id="4254" name="Group 141"/>
            <p:cNvGrpSpPr/>
            <p:nvPr/>
          </p:nvGrpSpPr>
          <p:grpSpPr>
            <a:xfrm>
              <a:off x="4320" y="624"/>
              <a:ext cx="168" cy="192"/>
              <a:chOff x="1008" y="1584"/>
              <a:chExt cx="336" cy="384"/>
            </a:xfrm>
          </p:grpSpPr>
          <p:sp>
            <p:nvSpPr>
              <p:cNvPr id="4255" name="Rectangle 142"/>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56" name="Rectangle 143"/>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57" name="Rectangle 144"/>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58" name="Rectangle 145"/>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59" name="Rectangle 146"/>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60" name="Rectangle 147"/>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61" name="Rectangle 148"/>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62" name="Rectangle 149"/>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4263" name="Group 150"/>
            <p:cNvGrpSpPr/>
            <p:nvPr/>
          </p:nvGrpSpPr>
          <p:grpSpPr>
            <a:xfrm>
              <a:off x="4656" y="1296"/>
              <a:ext cx="168" cy="192"/>
              <a:chOff x="1008" y="1584"/>
              <a:chExt cx="336" cy="384"/>
            </a:xfrm>
          </p:grpSpPr>
          <p:sp>
            <p:nvSpPr>
              <p:cNvPr id="4264" name="Rectangle 151"/>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65" name="Rectangle 152"/>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66" name="Rectangle 153"/>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67" name="Rectangle 154"/>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68" name="Rectangle 155"/>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69" name="Rectangle 156"/>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70" name="Rectangle 157"/>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71" name="Rectangle 158"/>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4272" name="Group 159"/>
            <p:cNvGrpSpPr/>
            <p:nvPr/>
          </p:nvGrpSpPr>
          <p:grpSpPr>
            <a:xfrm>
              <a:off x="3696" y="48"/>
              <a:ext cx="168" cy="192"/>
              <a:chOff x="1008" y="1584"/>
              <a:chExt cx="336" cy="384"/>
            </a:xfrm>
          </p:grpSpPr>
          <p:sp>
            <p:nvSpPr>
              <p:cNvPr id="4273" name="Rectangle 160"/>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74" name="Rectangle 161"/>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75" name="Rectangle 162"/>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76" name="Rectangle 163"/>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77" name="Rectangle 164"/>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78" name="Rectangle 165"/>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79" name="Rectangle 166"/>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80" name="Rectangle 167"/>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4281" name="Group 168"/>
            <p:cNvGrpSpPr/>
            <p:nvPr/>
          </p:nvGrpSpPr>
          <p:grpSpPr>
            <a:xfrm>
              <a:off x="5280" y="48"/>
              <a:ext cx="168" cy="192"/>
              <a:chOff x="1008" y="1584"/>
              <a:chExt cx="336" cy="384"/>
            </a:xfrm>
          </p:grpSpPr>
          <p:sp>
            <p:nvSpPr>
              <p:cNvPr id="4282" name="Rectangle 169"/>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83" name="Rectangle 170"/>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84" name="Rectangle 171"/>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85" name="Rectangle 172"/>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86" name="Rectangle 173"/>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87" name="Rectangle 174"/>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88" name="Rectangle 175"/>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89" name="Rectangle 176"/>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4290" name="Group 177"/>
            <p:cNvGrpSpPr/>
            <p:nvPr/>
          </p:nvGrpSpPr>
          <p:grpSpPr>
            <a:xfrm>
              <a:off x="5472" y="960"/>
              <a:ext cx="168" cy="192"/>
              <a:chOff x="1008" y="1584"/>
              <a:chExt cx="336" cy="384"/>
            </a:xfrm>
          </p:grpSpPr>
          <p:sp>
            <p:nvSpPr>
              <p:cNvPr id="4291" name="Rectangle 178"/>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92" name="Rectangle 179"/>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93" name="Rectangle 180"/>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94" name="Rectangle 181"/>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95" name="Rectangle 182"/>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96" name="Rectangle 183"/>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97" name="Rectangle 184"/>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298" name="Rectangle 185"/>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4299" name="Group 186"/>
            <p:cNvGrpSpPr/>
            <p:nvPr/>
          </p:nvGrpSpPr>
          <p:grpSpPr>
            <a:xfrm>
              <a:off x="4224" y="2400"/>
              <a:ext cx="168" cy="192"/>
              <a:chOff x="1008" y="1584"/>
              <a:chExt cx="336" cy="384"/>
            </a:xfrm>
          </p:grpSpPr>
          <p:sp>
            <p:nvSpPr>
              <p:cNvPr id="4300" name="Rectangle 187"/>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01" name="Rectangle 188"/>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02" name="Rectangle 189"/>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03" name="Rectangle 190"/>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04" name="Rectangle 191"/>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05" name="Rectangle 192"/>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06" name="Rectangle 193"/>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07" name="Rectangle 194"/>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4308" name="Group 195"/>
            <p:cNvGrpSpPr/>
            <p:nvPr/>
          </p:nvGrpSpPr>
          <p:grpSpPr>
            <a:xfrm>
              <a:off x="4560" y="3072"/>
              <a:ext cx="168" cy="192"/>
              <a:chOff x="1008" y="1584"/>
              <a:chExt cx="336" cy="384"/>
            </a:xfrm>
          </p:grpSpPr>
          <p:sp>
            <p:nvSpPr>
              <p:cNvPr id="4309" name="Rectangle 196"/>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10" name="Rectangle 197"/>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11" name="Rectangle 198"/>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12" name="Rectangle 199"/>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13" name="Rectangle 200"/>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14" name="Rectangle 201"/>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15" name="Rectangle 202"/>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16" name="Rectangle 203"/>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4317" name="Group 204"/>
            <p:cNvGrpSpPr/>
            <p:nvPr/>
          </p:nvGrpSpPr>
          <p:grpSpPr>
            <a:xfrm>
              <a:off x="3600" y="1824"/>
              <a:ext cx="168" cy="192"/>
              <a:chOff x="1008" y="1584"/>
              <a:chExt cx="336" cy="384"/>
            </a:xfrm>
          </p:grpSpPr>
          <p:sp>
            <p:nvSpPr>
              <p:cNvPr id="4318" name="Rectangle 205"/>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19" name="Rectangle 206"/>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20" name="Rectangle 207"/>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21" name="Rectangle 208"/>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22" name="Rectangle 209"/>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23" name="Rectangle 210"/>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24" name="Rectangle 211"/>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25" name="Rectangle 212"/>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4326" name="Group 213"/>
            <p:cNvGrpSpPr/>
            <p:nvPr/>
          </p:nvGrpSpPr>
          <p:grpSpPr>
            <a:xfrm>
              <a:off x="5184" y="1824"/>
              <a:ext cx="168" cy="192"/>
              <a:chOff x="1008" y="1584"/>
              <a:chExt cx="336" cy="384"/>
            </a:xfrm>
          </p:grpSpPr>
          <p:sp>
            <p:nvSpPr>
              <p:cNvPr id="4327" name="Rectangle 214"/>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28" name="Rectangle 215"/>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29" name="Rectangle 216"/>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30" name="Rectangle 217"/>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31" name="Rectangle 218"/>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32" name="Rectangle 219"/>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33" name="Rectangle 220"/>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34" name="Rectangle 221"/>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4335" name="Group 222"/>
            <p:cNvGrpSpPr/>
            <p:nvPr/>
          </p:nvGrpSpPr>
          <p:grpSpPr>
            <a:xfrm>
              <a:off x="5376" y="2736"/>
              <a:ext cx="168" cy="192"/>
              <a:chOff x="1008" y="1584"/>
              <a:chExt cx="336" cy="384"/>
            </a:xfrm>
          </p:grpSpPr>
          <p:sp>
            <p:nvSpPr>
              <p:cNvPr id="4336" name="Rectangle 223"/>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37" name="Rectangle 224"/>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38" name="Rectangle 225"/>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39" name="Rectangle 226"/>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40" name="Rectangle 227"/>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41" name="Rectangle 228"/>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42" name="Rectangle 229"/>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43" name="Rectangle 230"/>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4344" name="Group 231"/>
            <p:cNvGrpSpPr/>
            <p:nvPr/>
          </p:nvGrpSpPr>
          <p:grpSpPr>
            <a:xfrm>
              <a:off x="3816" y="3840"/>
              <a:ext cx="168" cy="192"/>
              <a:chOff x="1008" y="1584"/>
              <a:chExt cx="336" cy="384"/>
            </a:xfrm>
          </p:grpSpPr>
          <p:sp>
            <p:nvSpPr>
              <p:cNvPr id="4345" name="Rectangle 232"/>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46" name="Rectangle 233"/>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47" name="Rectangle 234"/>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48" name="Rectangle 235"/>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49" name="Rectangle 236"/>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50" name="Rectangle 237"/>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51" name="Rectangle 238"/>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52" name="Rectangle 239"/>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4353" name="Group 240"/>
            <p:cNvGrpSpPr/>
            <p:nvPr/>
          </p:nvGrpSpPr>
          <p:grpSpPr>
            <a:xfrm>
              <a:off x="5400" y="3840"/>
              <a:ext cx="168" cy="192"/>
              <a:chOff x="1008" y="1584"/>
              <a:chExt cx="336" cy="384"/>
            </a:xfrm>
          </p:grpSpPr>
          <p:sp>
            <p:nvSpPr>
              <p:cNvPr id="4354" name="Rectangle 241"/>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55" name="Rectangle 242"/>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56" name="Rectangle 243"/>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57" name="Rectangle 244"/>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58" name="Rectangle 245"/>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59" name="Rectangle 246"/>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60" name="Rectangle 247"/>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61" name="Rectangle 248"/>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4362" name="Group 249"/>
            <p:cNvGrpSpPr/>
            <p:nvPr/>
          </p:nvGrpSpPr>
          <p:grpSpPr>
            <a:xfrm>
              <a:off x="96" y="3744"/>
              <a:ext cx="168" cy="192"/>
              <a:chOff x="1008" y="1584"/>
              <a:chExt cx="336" cy="384"/>
            </a:xfrm>
          </p:grpSpPr>
          <p:sp>
            <p:nvSpPr>
              <p:cNvPr id="4363" name="Rectangle 250"/>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64" name="Rectangle 251"/>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65" name="Rectangle 252"/>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66" name="Rectangle 253"/>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67" name="Rectangle 254"/>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68" name="Rectangle 255"/>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69" name="Rectangle 256"/>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70" name="Rectangle 257"/>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4371" name="Group 258"/>
            <p:cNvGrpSpPr/>
            <p:nvPr/>
          </p:nvGrpSpPr>
          <p:grpSpPr>
            <a:xfrm>
              <a:off x="1680" y="3744"/>
              <a:ext cx="168" cy="192"/>
              <a:chOff x="1008" y="1584"/>
              <a:chExt cx="336" cy="384"/>
            </a:xfrm>
          </p:grpSpPr>
          <p:sp>
            <p:nvSpPr>
              <p:cNvPr id="4372" name="Rectangle 259"/>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73" name="Rectangle 260"/>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74" name="Rectangle 261"/>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75" name="Rectangle 262"/>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76" name="Rectangle 263"/>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77" name="Rectangle 264"/>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78" name="Rectangle 265"/>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79" name="Rectangle 266"/>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4380" name="Group 267"/>
            <p:cNvGrpSpPr/>
            <p:nvPr/>
          </p:nvGrpSpPr>
          <p:grpSpPr>
            <a:xfrm>
              <a:off x="2352" y="4128"/>
              <a:ext cx="168" cy="192"/>
              <a:chOff x="1008" y="1584"/>
              <a:chExt cx="336" cy="384"/>
            </a:xfrm>
          </p:grpSpPr>
          <p:sp>
            <p:nvSpPr>
              <p:cNvPr id="4381" name="Rectangle 268"/>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82" name="Rectangle 269"/>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83" name="Rectangle 270"/>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84" name="Rectangle 271"/>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85" name="Rectangle 272"/>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86" name="Rectangle 273"/>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87" name="Rectangle 274"/>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388" name="Rectangle 275"/>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sp>
        <p:nvSpPr>
          <p:cNvPr id="9498" name="Rectangle 282"/>
          <p:cNvSpPr/>
          <p:nvPr/>
        </p:nvSpPr>
        <p:spPr>
          <a:xfrm rot="5400000">
            <a:off x="455613" y="2665413"/>
            <a:ext cx="76200" cy="228600"/>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sp>
        <p:nvSpPr>
          <p:cNvPr id="9499" name="Rectangle 283"/>
          <p:cNvSpPr/>
          <p:nvPr/>
        </p:nvSpPr>
        <p:spPr>
          <a:xfrm rot="5400000">
            <a:off x="303213" y="2894013"/>
            <a:ext cx="76200" cy="381000"/>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sp>
        <p:nvSpPr>
          <p:cNvPr id="9500" name="Rectangle 284"/>
          <p:cNvSpPr/>
          <p:nvPr/>
        </p:nvSpPr>
        <p:spPr>
          <a:xfrm rot="5400000">
            <a:off x="-39687" y="2779713"/>
            <a:ext cx="457200" cy="76200"/>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sp>
        <p:nvSpPr>
          <p:cNvPr id="9501" name="Rectangle 285"/>
          <p:cNvSpPr/>
          <p:nvPr/>
        </p:nvSpPr>
        <p:spPr>
          <a:xfrm rot="5400000">
            <a:off x="455613" y="2360613"/>
            <a:ext cx="76200" cy="533400"/>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sp>
        <p:nvSpPr>
          <p:cNvPr id="9502" name="Rectangle 286"/>
          <p:cNvSpPr/>
          <p:nvPr/>
        </p:nvSpPr>
        <p:spPr>
          <a:xfrm rot="5400000">
            <a:off x="-1296987" y="4646613"/>
            <a:ext cx="4040187" cy="77787"/>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grpSp>
        <p:nvGrpSpPr>
          <p:cNvPr id="9518" name="Group 302"/>
          <p:cNvGrpSpPr/>
          <p:nvPr/>
        </p:nvGrpSpPr>
        <p:grpSpPr>
          <a:xfrm>
            <a:off x="303213" y="2894013"/>
            <a:ext cx="8688387" cy="77787"/>
            <a:chOff x="191" y="1823"/>
            <a:chExt cx="5473" cy="49"/>
          </a:xfrm>
        </p:grpSpPr>
        <p:sp>
          <p:nvSpPr>
            <p:cNvPr id="4107" name="Rectangle 281"/>
            <p:cNvSpPr/>
            <p:nvPr userDrawn="1"/>
          </p:nvSpPr>
          <p:spPr>
            <a:xfrm rot="5400000">
              <a:off x="215" y="1799"/>
              <a:ext cx="48" cy="96"/>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sp>
          <p:nvSpPr>
            <p:cNvPr id="4108" name="Rectangle 287"/>
            <p:cNvSpPr/>
            <p:nvPr userDrawn="1"/>
          </p:nvSpPr>
          <p:spPr>
            <a:xfrm>
              <a:off x="288" y="1824"/>
              <a:ext cx="240" cy="48"/>
            </a:xfrm>
            <a:prstGeom prst="rect">
              <a:avLst/>
            </a:prstGeom>
            <a:solidFill>
              <a:schemeClr val="accent1">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4109" name="Rectangle 288"/>
            <p:cNvSpPr/>
            <p:nvPr userDrawn="1"/>
          </p:nvSpPr>
          <p:spPr>
            <a:xfrm>
              <a:off x="528" y="1824"/>
              <a:ext cx="5136" cy="48"/>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grpSp>
      <p:sp>
        <p:nvSpPr>
          <p:cNvPr id="9505" name="Rectangle 289"/>
          <p:cNvSpPr/>
          <p:nvPr/>
        </p:nvSpPr>
        <p:spPr>
          <a:xfrm rot="5400000">
            <a:off x="417513" y="2932113"/>
            <a:ext cx="304800" cy="76200"/>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grpSp>
        <p:nvGrpSpPr>
          <p:cNvPr id="9517" name="Group 301"/>
          <p:cNvGrpSpPr/>
          <p:nvPr/>
        </p:nvGrpSpPr>
        <p:grpSpPr>
          <a:xfrm>
            <a:off x="152400" y="0"/>
            <a:ext cx="457200" cy="6705600"/>
            <a:chOff x="96" y="0"/>
            <a:chExt cx="288" cy="4224"/>
          </a:xfrm>
        </p:grpSpPr>
        <p:grpSp>
          <p:nvGrpSpPr>
            <p:cNvPr id="4099" name="Group 300"/>
            <p:cNvGrpSpPr/>
            <p:nvPr userDrawn="1"/>
          </p:nvGrpSpPr>
          <p:grpSpPr>
            <a:xfrm>
              <a:off x="96" y="0"/>
              <a:ext cx="288" cy="1584"/>
              <a:chOff x="96" y="0"/>
              <a:chExt cx="288" cy="1584"/>
            </a:xfrm>
          </p:grpSpPr>
          <p:sp>
            <p:nvSpPr>
              <p:cNvPr id="4100" name="Rectangle 277"/>
              <p:cNvSpPr/>
              <p:nvPr userDrawn="1"/>
            </p:nvSpPr>
            <p:spPr>
              <a:xfrm>
                <a:off x="96" y="1488"/>
                <a:ext cx="288" cy="96"/>
              </a:xfrm>
              <a:prstGeom prst="rect">
                <a:avLst/>
              </a:prstGeom>
              <a:solidFill>
                <a:schemeClr val="bg2"/>
              </a:solidFill>
              <a:ln w="9525">
                <a:noFill/>
              </a:ln>
            </p:spPr>
            <p:txBody>
              <a:bodyPr wrap="none" anchor="ctr"/>
              <a:p>
                <a:pPr lvl="0" eaLnBrk="0" hangingPunct="0"/>
                <a:endParaRPr lang="en-US" altLang="zh-CN">
                  <a:latin typeface="Arial Narrow" panose="020B0606020202030204" pitchFamily="34" charset="0"/>
                </a:endParaRPr>
              </a:p>
            </p:txBody>
          </p:sp>
          <p:sp>
            <p:nvSpPr>
              <p:cNvPr id="4101" name="Rectangle 278"/>
              <p:cNvSpPr/>
              <p:nvPr userDrawn="1"/>
            </p:nvSpPr>
            <p:spPr>
              <a:xfrm>
                <a:off x="96" y="0"/>
                <a:ext cx="288" cy="1488"/>
              </a:xfrm>
              <a:prstGeom prst="rect">
                <a:avLst/>
              </a:prstGeom>
              <a:solidFill>
                <a:schemeClr val="hlink"/>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4102" name="Group 299"/>
            <p:cNvGrpSpPr/>
            <p:nvPr userDrawn="1"/>
          </p:nvGrpSpPr>
          <p:grpSpPr>
            <a:xfrm>
              <a:off x="96" y="2016"/>
              <a:ext cx="288" cy="2208"/>
              <a:chOff x="96" y="2016"/>
              <a:chExt cx="288" cy="2208"/>
            </a:xfrm>
          </p:grpSpPr>
          <p:sp>
            <p:nvSpPr>
              <p:cNvPr id="4103" name="Rectangle 291"/>
              <p:cNvSpPr/>
              <p:nvPr userDrawn="1"/>
            </p:nvSpPr>
            <p:spPr>
              <a:xfrm>
                <a:off x="96" y="2016"/>
                <a:ext cx="288" cy="96"/>
              </a:xfrm>
              <a:prstGeom prst="rect">
                <a:avLst/>
              </a:prstGeom>
              <a:solidFill>
                <a:schemeClr val="bg2"/>
              </a:solidFill>
              <a:ln w="9525">
                <a:noFill/>
              </a:ln>
            </p:spPr>
            <p:txBody>
              <a:bodyPr wrap="none" anchor="ctr"/>
              <a:p>
                <a:pPr lvl="0" eaLnBrk="0" hangingPunct="0"/>
                <a:endParaRPr lang="en-US" altLang="zh-CN">
                  <a:latin typeface="Arial Narrow" panose="020B0606020202030204" pitchFamily="34" charset="0"/>
                </a:endParaRPr>
              </a:p>
            </p:txBody>
          </p:sp>
          <p:sp>
            <p:nvSpPr>
              <p:cNvPr id="4104" name="Rectangle 292"/>
              <p:cNvSpPr/>
              <p:nvPr userDrawn="1"/>
            </p:nvSpPr>
            <p:spPr>
              <a:xfrm>
                <a:off x="96" y="2112"/>
                <a:ext cx="288" cy="2112"/>
              </a:xfrm>
              <a:prstGeom prst="rect">
                <a:avLst/>
              </a:prstGeom>
              <a:solidFill>
                <a:schemeClr val="accent2"/>
              </a:solidFill>
              <a:ln w="9525">
                <a:noFill/>
              </a:ln>
            </p:spPr>
            <p:txBody>
              <a:bodyPr wrap="none" anchor="ctr"/>
              <a:p>
                <a:pPr lvl="0" eaLnBrk="0" hangingPunct="0"/>
                <a:endParaRPr lang="en-US" altLang="zh-CN">
                  <a:latin typeface="Arial Narrow" panose="020B0606020202030204" pitchFamily="34" charset="0"/>
                </a:endParaRPr>
              </a:p>
            </p:txBody>
          </p:sp>
        </p:grpSp>
      </p:grpSp>
      <p:sp>
        <p:nvSpPr>
          <p:cNvPr id="9509" name="Rectangle 293"/>
          <p:cNvSpPr>
            <a:spLocks noGrp="1" noChangeArrowheads="1"/>
          </p:cNvSpPr>
          <p:nvPr>
            <p:ph type="ctrTitle"/>
          </p:nvPr>
        </p:nvSpPr>
        <p:spPr>
          <a:xfrm>
            <a:off x="1143000" y="1676400"/>
            <a:ext cx="7772400" cy="1143000"/>
          </a:xfrm>
        </p:spPr>
        <p:txBody>
          <a:bodyPr/>
          <a:lstStyle>
            <a:lvl1pPr algn="l">
              <a:defRPr/>
            </a:lvl1pPr>
          </a:lstStyle>
          <a:p>
            <a:pPr fontAlgn="base"/>
            <a:r>
              <a:rPr lang="en-US" strike="noStrike" noProof="1"/>
              <a:t>Click to edit Master title style</a:t>
            </a:r>
            <a:endParaRPr lang="en-US" strike="noStrike" noProof="1"/>
          </a:p>
        </p:txBody>
      </p:sp>
      <p:sp>
        <p:nvSpPr>
          <p:cNvPr id="9510" name="Rectangle 294"/>
          <p:cNvSpPr>
            <a:spLocks noGrp="1" noChangeArrowheads="1"/>
          </p:cNvSpPr>
          <p:nvPr>
            <p:ph type="subTitle" idx="1"/>
          </p:nvPr>
        </p:nvSpPr>
        <p:spPr>
          <a:xfrm>
            <a:off x="1371600" y="3886200"/>
            <a:ext cx="6400800" cy="1752600"/>
          </a:xfrm>
        </p:spPr>
        <p:txBody>
          <a:bodyPr/>
          <a:lstStyle>
            <a:lvl1pPr marL="0" indent="0" algn="ctr">
              <a:buFontTx/>
              <a:buNone/>
              <a:defRPr/>
            </a:lvl1pPr>
          </a:lstStyle>
          <a:p>
            <a:pPr fontAlgn="base"/>
            <a:r>
              <a:rPr lang="en-US" strike="noStrike" noProof="1"/>
              <a:t>Click to edit Master subtitle style</a:t>
            </a:r>
            <a:endParaRPr lang="en-US" strike="noStrike" noProof="1"/>
          </a:p>
        </p:txBody>
      </p:sp>
      <p:sp>
        <p:nvSpPr>
          <p:cNvPr id="9511" name="Rectangle 295"/>
          <p:cNvSpPr>
            <a:spLocks noGrp="1" noChangeArrowheads="1"/>
          </p:cNvSpPr>
          <p:nvPr>
            <p:ph type="dt" sz="half" idx="2"/>
          </p:nvPr>
        </p:nvSpPr>
        <p:spPr>
          <a:xfrm>
            <a:off x="685800" y="6248400"/>
            <a:ext cx="1905000" cy="457200"/>
          </a:xfrm>
          <a:prstGeom prst="rect">
            <a:avLst/>
          </a:prstGeom>
          <a:noFill/>
          <a:ln w="9525">
            <a:noFill/>
            <a:miter lim="800000"/>
          </a:ln>
          <a:effectLst/>
        </p:spPr>
        <p:txBody>
          <a:bodyPr vert="horz" wrap="square" lIns="91440" tIns="45720" rIns="91440" bIns="45720" numCol="1" anchor="b" anchorCtr="0" compatLnSpc="1"/>
          <a:lstStyle>
            <a:lvl1pPr>
              <a:defRPr/>
            </a:lvl1pPr>
          </a:lstStyle>
          <a:p>
            <a:pPr fontAlgn="base"/>
            <a:endParaRPr lang="en-US" strike="noStrike" noProof="1"/>
          </a:p>
        </p:txBody>
      </p:sp>
      <p:sp>
        <p:nvSpPr>
          <p:cNvPr id="9512" name="Rectangle 296"/>
          <p:cNvSpPr>
            <a:spLocks noGrp="1" noChangeArrowheads="1"/>
          </p:cNvSpPr>
          <p:nvPr>
            <p:ph type="ftr" sz="quarter" idx="3"/>
          </p:nvPr>
        </p:nvSpPr>
        <p:spPr>
          <a:xfrm>
            <a:off x="3124200" y="6248400"/>
            <a:ext cx="2895600" cy="457200"/>
          </a:xfrm>
          <a:prstGeom prst="rect">
            <a:avLst/>
          </a:prstGeom>
          <a:noFill/>
          <a:ln w="9525">
            <a:noFill/>
            <a:miter lim="800000"/>
          </a:ln>
          <a:effectLst/>
        </p:spPr>
        <p:txBody>
          <a:bodyPr vert="horz" wrap="square" lIns="91440" tIns="45720" rIns="91440" bIns="45720" numCol="1" anchor="b" anchorCtr="0" compatLnSpc="1"/>
          <a:lstStyle>
            <a:lvl1pPr>
              <a:defRPr/>
            </a:lvl1pPr>
          </a:lstStyle>
          <a:p>
            <a:pPr fontAlgn="base"/>
            <a:endParaRPr lang="en-US" strike="noStrike" noProof="1"/>
          </a:p>
        </p:txBody>
      </p:sp>
      <p:sp>
        <p:nvSpPr>
          <p:cNvPr id="9513" name="Rectangle 297"/>
          <p:cNvSpPr>
            <a:spLocks noGrp="1" noChangeArrowheads="1"/>
          </p:cNvSpPr>
          <p:nvPr>
            <p:ph type="sldNum" sz="quarter" idx="4"/>
          </p:nvPr>
        </p:nvSpPr>
        <p:spPr>
          <a:xfrm>
            <a:off x="6553200" y="6248400"/>
            <a:ext cx="1905000" cy="457200"/>
          </a:xfrm>
          <a:prstGeom prst="rect">
            <a:avLst/>
          </a:prstGeom>
          <a:noFill/>
          <a:ln w="9525">
            <a:noFill/>
            <a:miter lim="800000"/>
          </a:ln>
          <a:effectLst/>
        </p:spPr>
        <p:txBody>
          <a:bodyPr vert="horz" wrap="square" lIns="91440" tIns="45720" rIns="91440" bIns="45720" numCol="1" anchor="b" anchorCtr="0" compatLnSpc="1"/>
          <a:lstStyle>
            <a:lvl1pPr>
              <a:defRPr/>
            </a:lvl1pPr>
          </a:lstStyle>
          <a:p>
            <a:pPr fontAlgn="base"/>
            <a:fld id="{6847424E-6327-4A8B-866C-16DD82C3EE86}" type="slidenum">
              <a:rPr lang="en-US" strike="noStrike" noProof="1">
                <a:latin typeface="Arial Narrow" panose="020B0606020202030204" pitchFamily="34" charset="0"/>
                <a:ea typeface="+mn-ea"/>
                <a:cs typeface="+mn-cs"/>
              </a:rPr>
            </a:fld>
            <a:endParaRPr lang="en-US"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9517"/>
                                        </p:tgtEl>
                                        <p:attrNameLst>
                                          <p:attrName>style.visibility</p:attrName>
                                        </p:attrNameLst>
                                      </p:cBhvr>
                                      <p:to>
                                        <p:strVal val="visible"/>
                                      </p:to>
                                    </p:set>
                                    <p:animEffect transition="in" filter="barn(inHorizontal)">
                                      <p:cBhvr>
                                        <p:cTn id="7" dur="500"/>
                                        <p:tgtEl>
                                          <p:spTgt spid="95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502"/>
                                        </p:tgtEl>
                                        <p:attrNameLst>
                                          <p:attrName>style.visibility</p:attrName>
                                        </p:attrNameLst>
                                      </p:cBhvr>
                                      <p:to>
                                        <p:strVal val="visible"/>
                                      </p:to>
                                    </p:set>
                                    <p:animEffect transition="in" filter="wipe(down)">
                                      <p:cBhvr>
                                        <p:cTn id="11" dur="500"/>
                                        <p:tgtEl>
                                          <p:spTgt spid="950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9501"/>
                                        </p:tgtEl>
                                        <p:attrNameLst>
                                          <p:attrName>style.visibility</p:attrName>
                                        </p:attrNameLst>
                                      </p:cBhvr>
                                      <p:to>
                                        <p:strVal val="visible"/>
                                      </p:to>
                                    </p:set>
                                    <p:animEffect transition="in" filter="wipe(right)">
                                      <p:cBhvr>
                                        <p:cTn id="15" dur="500"/>
                                        <p:tgtEl>
                                          <p:spTgt spid="950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500"/>
                                        </p:tgtEl>
                                        <p:attrNameLst>
                                          <p:attrName>style.visibility</p:attrName>
                                        </p:attrNameLst>
                                      </p:cBhvr>
                                      <p:to>
                                        <p:strVal val="visible"/>
                                      </p:to>
                                    </p:set>
                                    <p:animEffect transition="in" filter="wipe(up)">
                                      <p:cBhvr>
                                        <p:cTn id="19" dur="500"/>
                                        <p:tgtEl>
                                          <p:spTgt spid="950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499"/>
                                        </p:tgtEl>
                                        <p:attrNameLst>
                                          <p:attrName>style.visibility</p:attrName>
                                        </p:attrNameLst>
                                      </p:cBhvr>
                                      <p:to>
                                        <p:strVal val="visible"/>
                                      </p:to>
                                    </p:set>
                                    <p:animEffect transition="in" filter="wipe(left)">
                                      <p:cBhvr>
                                        <p:cTn id="23" dur="500"/>
                                        <p:tgtEl>
                                          <p:spTgt spid="949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9505"/>
                                        </p:tgtEl>
                                        <p:attrNameLst>
                                          <p:attrName>style.visibility</p:attrName>
                                        </p:attrNameLst>
                                      </p:cBhvr>
                                      <p:to>
                                        <p:strVal val="visible"/>
                                      </p:to>
                                    </p:set>
                                    <p:animEffect transition="in" filter="wipe(down)">
                                      <p:cBhvr>
                                        <p:cTn id="27" dur="500"/>
                                        <p:tgtEl>
                                          <p:spTgt spid="9505"/>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9498"/>
                                        </p:tgtEl>
                                        <p:attrNameLst>
                                          <p:attrName>style.visibility</p:attrName>
                                        </p:attrNameLst>
                                      </p:cBhvr>
                                      <p:to>
                                        <p:strVal val="visible"/>
                                      </p:to>
                                    </p:set>
                                    <p:animEffect transition="in" filter="wipe(right)">
                                      <p:cBhvr>
                                        <p:cTn id="31" dur="500"/>
                                        <p:tgtEl>
                                          <p:spTgt spid="9498"/>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9496"/>
                                        </p:tgtEl>
                                        <p:attrNameLst>
                                          <p:attrName>style.visibility</p:attrName>
                                        </p:attrNameLst>
                                      </p:cBhvr>
                                      <p:to>
                                        <p:strVal val="visible"/>
                                      </p:to>
                                    </p:set>
                                    <p:animEffect transition="in" filter="wipe(up)">
                                      <p:cBhvr>
                                        <p:cTn id="35" dur="500"/>
                                        <p:tgtEl>
                                          <p:spTgt spid="9496"/>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9518"/>
                                        </p:tgtEl>
                                        <p:attrNameLst>
                                          <p:attrName>style.visibility</p:attrName>
                                        </p:attrNameLst>
                                      </p:cBhvr>
                                      <p:to>
                                        <p:strVal val="visible"/>
                                      </p:to>
                                    </p:set>
                                    <p:animEffect transition="in" filter="wipe(left)">
                                      <p:cBhvr>
                                        <p:cTn id="39" dur="500"/>
                                        <p:tgtEl>
                                          <p:spTgt spid="9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6" grpId="0" bldLvl="0" animBg="1"/>
      <p:bldP spid="9498" grpId="0" bldLvl="0" animBg="1"/>
      <p:bldP spid="9499" grpId="0" bldLvl="0" animBg="1"/>
      <p:bldP spid="9500" grpId="0" bldLvl="0" animBg="1"/>
      <p:bldP spid="9501" grpId="0" bldLvl="0" animBg="1"/>
      <p:bldP spid="9502" grpId="0" bldLvl="0" animBg="1"/>
      <p:bldP spid="9505" grpId="0" bldLvl="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fontAlgn="base"/>
            <a:endParaRPr lang="en-US" strike="noStrike" noProof="1"/>
          </a:p>
        </p:txBody>
      </p:sp>
      <p:sp>
        <p:nvSpPr>
          <p:cNvPr id="5" name="Footer Placeholder 4"/>
          <p:cNvSpPr>
            <a:spLocks noGrp="1"/>
          </p:cNvSpPr>
          <p:nvPr>
            <p:ph type="ftr" sz="quarter" idx="11"/>
          </p:nvPr>
        </p:nvSpPr>
        <p:spPr/>
        <p:txBody>
          <a:bodyPr/>
          <a:p>
            <a:pPr fontAlgn="base"/>
            <a:endParaRPr lang="en-US" strike="noStrike" noProof="1"/>
          </a:p>
        </p:txBody>
      </p:sp>
      <p:sp>
        <p:nvSpPr>
          <p:cNvPr id="6" name="Slide Number Placeholder 5"/>
          <p:cNvSpPr>
            <a:spLocks noGrp="1"/>
          </p:cNvSpPr>
          <p:nvPr>
            <p:ph type="sldNum" sz="quarter" idx="12"/>
          </p:nvPr>
        </p:nvSpPr>
        <p:spPr/>
        <p:txBody>
          <a:bodyPr/>
          <a:p>
            <a:pPr fontAlgn="base"/>
            <a:fld id="{4DA352F7-1E6A-4246-A252-B17A37EC926B}" type="slidenum">
              <a:rPr lang="en-US" strike="noStrike" noProof="1">
                <a:latin typeface="Arial Narrow" panose="020B0606020202030204" pitchFamily="34" charset="0"/>
                <a:ea typeface="+mn-ea"/>
                <a:cs typeface="+mn-cs"/>
              </a:rPr>
            </a:fld>
            <a:endParaRPr 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endParaRPr lang="en-US" strike="noStrike" noProof="1"/>
          </a:p>
        </p:txBody>
      </p:sp>
      <p:sp>
        <p:nvSpPr>
          <p:cNvPr id="4" name="Date Placeholder 3"/>
          <p:cNvSpPr>
            <a:spLocks noGrp="1"/>
          </p:cNvSpPr>
          <p:nvPr>
            <p:ph type="dt" sz="half" idx="10"/>
          </p:nvPr>
        </p:nvSpPr>
        <p:spPr/>
        <p:txBody>
          <a:bodyPr/>
          <a:p>
            <a:pPr fontAlgn="base"/>
            <a:endParaRPr lang="en-US" strike="noStrike" noProof="1"/>
          </a:p>
        </p:txBody>
      </p:sp>
      <p:sp>
        <p:nvSpPr>
          <p:cNvPr id="5" name="Footer Placeholder 4"/>
          <p:cNvSpPr>
            <a:spLocks noGrp="1"/>
          </p:cNvSpPr>
          <p:nvPr>
            <p:ph type="ftr" sz="quarter" idx="11"/>
          </p:nvPr>
        </p:nvSpPr>
        <p:spPr/>
        <p:txBody>
          <a:bodyPr/>
          <a:p>
            <a:pPr fontAlgn="base"/>
            <a:endParaRPr lang="en-US" strike="noStrike" noProof="1"/>
          </a:p>
        </p:txBody>
      </p:sp>
      <p:sp>
        <p:nvSpPr>
          <p:cNvPr id="6" name="Slide Number Placeholder 5"/>
          <p:cNvSpPr>
            <a:spLocks noGrp="1"/>
          </p:cNvSpPr>
          <p:nvPr>
            <p:ph type="sldNum" sz="quarter" idx="12"/>
          </p:nvPr>
        </p:nvSpPr>
        <p:spPr/>
        <p:txBody>
          <a:bodyPr/>
          <a:p>
            <a:pPr fontAlgn="base"/>
            <a:fld id="{4DA352F7-1E6A-4246-A252-B17A37EC926B}" type="slidenum">
              <a:rPr lang="en-US" strike="noStrike" noProof="1">
                <a:latin typeface="Arial Narrow" panose="020B0606020202030204" pitchFamily="34" charset="0"/>
                <a:ea typeface="+mn-ea"/>
                <a:cs typeface="+mn-cs"/>
              </a:rPr>
            </a:fld>
            <a:endParaRPr 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sz="half" idx="1"/>
          </p:nvPr>
        </p:nvSpPr>
        <p:spPr>
          <a:xfrm>
            <a:off x="1066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Content Placeholder 3"/>
          <p:cNvSpPr>
            <a:spLocks noGrp="1"/>
          </p:cNvSpPr>
          <p:nvPr>
            <p:ph sz="half" idx="2"/>
          </p:nvPr>
        </p:nvSpPr>
        <p:spPr>
          <a:xfrm>
            <a:off x="5029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Date Placeholder 4"/>
          <p:cNvSpPr>
            <a:spLocks noGrp="1"/>
          </p:cNvSpPr>
          <p:nvPr>
            <p:ph type="dt" sz="half" idx="10"/>
          </p:nvPr>
        </p:nvSpPr>
        <p:spPr/>
        <p:txBody>
          <a:bodyPr/>
          <a:p>
            <a:pPr fontAlgn="base"/>
            <a:endParaRPr lang="en-US" strike="noStrike" noProof="1"/>
          </a:p>
        </p:txBody>
      </p:sp>
      <p:sp>
        <p:nvSpPr>
          <p:cNvPr id="6" name="Footer Placeholder 5"/>
          <p:cNvSpPr>
            <a:spLocks noGrp="1"/>
          </p:cNvSpPr>
          <p:nvPr>
            <p:ph type="ftr" sz="quarter" idx="11"/>
          </p:nvPr>
        </p:nvSpPr>
        <p:spPr/>
        <p:txBody>
          <a:bodyPr/>
          <a:p>
            <a:pPr fontAlgn="base"/>
            <a:endParaRPr lang="en-US" strike="noStrike" noProof="1"/>
          </a:p>
        </p:txBody>
      </p:sp>
      <p:sp>
        <p:nvSpPr>
          <p:cNvPr id="7" name="Slide Number Placeholder 6"/>
          <p:cNvSpPr>
            <a:spLocks noGrp="1"/>
          </p:cNvSpPr>
          <p:nvPr>
            <p:ph type="sldNum" sz="quarter" idx="12"/>
          </p:nvPr>
        </p:nvSpPr>
        <p:spPr/>
        <p:txBody>
          <a:bodyPr/>
          <a:p>
            <a:pPr fontAlgn="base"/>
            <a:fld id="{4DA352F7-1E6A-4246-A252-B17A37EC926B}" type="slidenum">
              <a:rPr lang="en-US" strike="noStrike" noProof="1">
                <a:latin typeface="Arial Narrow" panose="020B0606020202030204" pitchFamily="34" charset="0"/>
                <a:ea typeface="+mn-ea"/>
                <a:cs typeface="+mn-cs"/>
              </a:rPr>
            </a:fld>
            <a:endParaRPr 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6"/>
          <p:cNvSpPr>
            <a:spLocks noGrp="1"/>
          </p:cNvSpPr>
          <p:nvPr>
            <p:ph type="dt" sz="half" idx="10"/>
          </p:nvPr>
        </p:nvSpPr>
        <p:spPr/>
        <p:txBody>
          <a:bodyPr/>
          <a:p>
            <a:pPr fontAlgn="base"/>
            <a:endParaRPr lang="en-US" strike="noStrike" noProof="1"/>
          </a:p>
        </p:txBody>
      </p:sp>
      <p:sp>
        <p:nvSpPr>
          <p:cNvPr id="8" name="Footer Placeholder 7"/>
          <p:cNvSpPr>
            <a:spLocks noGrp="1"/>
          </p:cNvSpPr>
          <p:nvPr>
            <p:ph type="ftr" sz="quarter" idx="11"/>
          </p:nvPr>
        </p:nvSpPr>
        <p:spPr/>
        <p:txBody>
          <a:bodyPr/>
          <a:p>
            <a:pPr fontAlgn="base"/>
            <a:endParaRPr lang="en-US" strike="noStrike" noProof="1"/>
          </a:p>
        </p:txBody>
      </p:sp>
      <p:sp>
        <p:nvSpPr>
          <p:cNvPr id="9" name="Slide Number Placeholder 8"/>
          <p:cNvSpPr>
            <a:spLocks noGrp="1"/>
          </p:cNvSpPr>
          <p:nvPr>
            <p:ph type="sldNum" sz="quarter" idx="12"/>
          </p:nvPr>
        </p:nvSpPr>
        <p:spPr/>
        <p:txBody>
          <a:bodyPr/>
          <a:p>
            <a:pPr fontAlgn="base"/>
            <a:fld id="{4DA352F7-1E6A-4246-A252-B17A37EC926B}" type="slidenum">
              <a:rPr lang="en-US" strike="noStrike" noProof="1">
                <a:latin typeface="Arial Narrow" panose="020B0606020202030204" pitchFamily="34" charset="0"/>
                <a:ea typeface="+mn-ea"/>
                <a:cs typeface="+mn-cs"/>
              </a:rPr>
            </a:fld>
            <a:endParaRPr 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Date Placeholder 2"/>
          <p:cNvSpPr>
            <a:spLocks noGrp="1"/>
          </p:cNvSpPr>
          <p:nvPr>
            <p:ph type="dt" sz="half" idx="10"/>
          </p:nvPr>
        </p:nvSpPr>
        <p:spPr/>
        <p:txBody>
          <a:bodyPr/>
          <a:p>
            <a:pPr fontAlgn="base"/>
            <a:endParaRPr lang="en-US" strike="noStrike" noProof="1"/>
          </a:p>
        </p:txBody>
      </p:sp>
      <p:sp>
        <p:nvSpPr>
          <p:cNvPr id="4" name="Footer Placeholder 3"/>
          <p:cNvSpPr>
            <a:spLocks noGrp="1"/>
          </p:cNvSpPr>
          <p:nvPr>
            <p:ph type="ftr" sz="quarter" idx="11"/>
          </p:nvPr>
        </p:nvSpPr>
        <p:spPr/>
        <p:txBody>
          <a:bodyPr/>
          <a:p>
            <a:pPr fontAlgn="base"/>
            <a:endParaRPr lang="en-US" strike="noStrike" noProof="1"/>
          </a:p>
        </p:txBody>
      </p:sp>
      <p:sp>
        <p:nvSpPr>
          <p:cNvPr id="5" name="Slide Number Placeholder 4"/>
          <p:cNvSpPr>
            <a:spLocks noGrp="1"/>
          </p:cNvSpPr>
          <p:nvPr>
            <p:ph type="sldNum" sz="quarter" idx="12"/>
          </p:nvPr>
        </p:nvSpPr>
        <p:spPr/>
        <p:txBody>
          <a:bodyPr/>
          <a:p>
            <a:pPr fontAlgn="base"/>
            <a:fld id="{4DA352F7-1E6A-4246-A252-B17A37EC926B}" type="slidenum">
              <a:rPr lang="en-US" strike="noStrike" noProof="1">
                <a:latin typeface="Arial Narrow" panose="020B0606020202030204" pitchFamily="34" charset="0"/>
                <a:ea typeface="+mn-ea"/>
                <a:cs typeface="+mn-cs"/>
              </a:rPr>
            </a:fld>
            <a:endParaRPr 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fontAlgn="base"/>
            <a:endParaRPr lang="en-US" strike="noStrike" noProof="1"/>
          </a:p>
        </p:txBody>
      </p:sp>
      <p:sp>
        <p:nvSpPr>
          <p:cNvPr id="3" name="Footer Placeholder 2"/>
          <p:cNvSpPr>
            <a:spLocks noGrp="1"/>
          </p:cNvSpPr>
          <p:nvPr>
            <p:ph type="ftr" sz="quarter" idx="11"/>
          </p:nvPr>
        </p:nvSpPr>
        <p:spPr/>
        <p:txBody>
          <a:bodyPr/>
          <a:p>
            <a:pPr fontAlgn="base"/>
            <a:endParaRPr lang="en-US" strike="noStrike" noProof="1"/>
          </a:p>
        </p:txBody>
      </p:sp>
      <p:sp>
        <p:nvSpPr>
          <p:cNvPr id="4" name="Slide Number Placeholder 3"/>
          <p:cNvSpPr>
            <a:spLocks noGrp="1"/>
          </p:cNvSpPr>
          <p:nvPr>
            <p:ph type="sldNum" sz="quarter" idx="12"/>
          </p:nvPr>
        </p:nvSpPr>
        <p:spPr/>
        <p:txBody>
          <a:bodyPr/>
          <a:p>
            <a:pPr fontAlgn="base"/>
            <a:fld id="{4DA352F7-1E6A-4246-A252-B17A37EC926B}" type="slidenum">
              <a:rPr lang="en-US" strike="noStrike" noProof="1">
                <a:latin typeface="Arial Narrow" panose="020B0606020202030204" pitchFamily="34" charset="0"/>
                <a:ea typeface="+mn-ea"/>
                <a:cs typeface="+mn-cs"/>
              </a:rPr>
            </a:fld>
            <a:endParaRPr 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p>
            <a:pPr fontAlgn="base"/>
            <a:endParaRPr lang="en-US" strike="noStrike" noProof="1"/>
          </a:p>
        </p:txBody>
      </p:sp>
      <p:sp>
        <p:nvSpPr>
          <p:cNvPr id="6" name="Footer Placeholder 5"/>
          <p:cNvSpPr>
            <a:spLocks noGrp="1"/>
          </p:cNvSpPr>
          <p:nvPr>
            <p:ph type="ftr" sz="quarter" idx="11"/>
          </p:nvPr>
        </p:nvSpPr>
        <p:spPr/>
        <p:txBody>
          <a:bodyPr/>
          <a:p>
            <a:pPr fontAlgn="base"/>
            <a:endParaRPr lang="en-US" strike="noStrike" noProof="1"/>
          </a:p>
        </p:txBody>
      </p:sp>
      <p:sp>
        <p:nvSpPr>
          <p:cNvPr id="7" name="Slide Number Placeholder 6"/>
          <p:cNvSpPr>
            <a:spLocks noGrp="1"/>
          </p:cNvSpPr>
          <p:nvPr>
            <p:ph type="sldNum" sz="quarter" idx="12"/>
          </p:nvPr>
        </p:nvSpPr>
        <p:spPr/>
        <p:txBody>
          <a:bodyPr/>
          <a:p>
            <a:pPr fontAlgn="base"/>
            <a:fld id="{4DA352F7-1E6A-4246-A252-B17A37EC926B}" type="slidenum">
              <a:rPr lang="en-US" strike="noStrike" noProof="1">
                <a:latin typeface="Arial Narrow" panose="020B0606020202030204" pitchFamily="34" charset="0"/>
                <a:ea typeface="+mn-ea"/>
                <a:cs typeface="+mn-cs"/>
              </a:rPr>
            </a:fld>
            <a:endParaRPr 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fontAlgn="base"/>
            <a:endParaRPr lang="en-US" strike="noStrike" noProof="1"/>
          </a:p>
        </p:txBody>
      </p:sp>
      <p:sp>
        <p:nvSpPr>
          <p:cNvPr id="5" name="Footer Placeholder 4"/>
          <p:cNvSpPr>
            <a:spLocks noGrp="1"/>
          </p:cNvSpPr>
          <p:nvPr>
            <p:ph type="ftr" sz="quarter" idx="11"/>
          </p:nvPr>
        </p:nvSpPr>
        <p:spPr/>
        <p:txBody>
          <a:bodyPr/>
          <a:p>
            <a:pPr fontAlgn="base"/>
            <a:endParaRPr lang="en-US" strike="noStrike" noProof="1"/>
          </a:p>
        </p:txBody>
      </p:sp>
      <p:sp>
        <p:nvSpPr>
          <p:cNvPr id="6" name="Slide Number Placeholder 5"/>
          <p:cNvSpPr>
            <a:spLocks noGrp="1"/>
          </p:cNvSpPr>
          <p:nvPr>
            <p:ph type="sldNum" sz="quarter" idx="12"/>
          </p:nvPr>
        </p:nvSpPr>
        <p:spPr/>
        <p:txBody>
          <a:bodyPr/>
          <a:p>
            <a:pPr fontAlgn="base"/>
            <a:fld id="{4DA352F7-1E6A-4246-A252-B17A37EC926B}" type="slidenum">
              <a:rPr lang="en-US" strike="noStrike" noProof="1">
                <a:latin typeface="Arial Narrow" panose="020B0606020202030204" pitchFamily="34" charset="0"/>
                <a:ea typeface="+mn-ea"/>
                <a:cs typeface="+mn-cs"/>
              </a:rPr>
            </a:fld>
            <a:endParaRPr 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pPr fontAlgn="base"/>
            <a:r>
              <a:rPr lang="en-US" strike="noStrike" noProof="1"/>
              <a:t>Click to edit Master title style</a:t>
            </a:r>
            <a:endParaRPr lang="en-US" strike="noStrike" noProof="1"/>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base"/>
            <a:r>
              <a:rPr lang="en-US" strike="noStrike" noProof="1"/>
              <a:t>Click icon to add picture</a:t>
            </a:r>
            <a:endParaRPr lang="en-US" strike="noStrike" noProof="1"/>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p>
            <a:pPr fontAlgn="base"/>
            <a:endParaRPr lang="en-US" strike="noStrike" noProof="1"/>
          </a:p>
        </p:txBody>
      </p:sp>
      <p:sp>
        <p:nvSpPr>
          <p:cNvPr id="6" name="Footer Placeholder 5"/>
          <p:cNvSpPr>
            <a:spLocks noGrp="1"/>
          </p:cNvSpPr>
          <p:nvPr>
            <p:ph type="ftr" sz="quarter" idx="11"/>
          </p:nvPr>
        </p:nvSpPr>
        <p:spPr/>
        <p:txBody>
          <a:bodyPr/>
          <a:p>
            <a:pPr fontAlgn="base"/>
            <a:endParaRPr lang="en-US" strike="noStrike" noProof="1"/>
          </a:p>
        </p:txBody>
      </p:sp>
      <p:sp>
        <p:nvSpPr>
          <p:cNvPr id="7" name="Slide Number Placeholder 6"/>
          <p:cNvSpPr>
            <a:spLocks noGrp="1"/>
          </p:cNvSpPr>
          <p:nvPr>
            <p:ph type="sldNum" sz="quarter" idx="12"/>
          </p:nvPr>
        </p:nvSpPr>
        <p:spPr/>
        <p:txBody>
          <a:bodyPr/>
          <a:p>
            <a:pPr fontAlgn="base"/>
            <a:fld id="{4DA352F7-1E6A-4246-A252-B17A37EC926B}" type="slidenum">
              <a:rPr lang="en-US" strike="noStrike" noProof="1">
                <a:latin typeface="Arial Narrow" panose="020B0606020202030204" pitchFamily="34" charset="0"/>
                <a:ea typeface="+mn-ea"/>
                <a:cs typeface="+mn-cs"/>
              </a:rPr>
            </a:fld>
            <a:endParaRPr 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fontAlgn="base"/>
            <a:endParaRPr lang="en-US" strike="noStrike" noProof="1"/>
          </a:p>
        </p:txBody>
      </p:sp>
      <p:sp>
        <p:nvSpPr>
          <p:cNvPr id="5" name="Footer Placeholder 4"/>
          <p:cNvSpPr>
            <a:spLocks noGrp="1"/>
          </p:cNvSpPr>
          <p:nvPr>
            <p:ph type="ftr" sz="quarter" idx="11"/>
          </p:nvPr>
        </p:nvSpPr>
        <p:spPr/>
        <p:txBody>
          <a:bodyPr/>
          <a:p>
            <a:pPr fontAlgn="base"/>
            <a:endParaRPr lang="en-US" strike="noStrike" noProof="1"/>
          </a:p>
        </p:txBody>
      </p:sp>
      <p:sp>
        <p:nvSpPr>
          <p:cNvPr id="6" name="Slide Number Placeholder 5"/>
          <p:cNvSpPr>
            <a:spLocks noGrp="1"/>
          </p:cNvSpPr>
          <p:nvPr>
            <p:ph type="sldNum" sz="quarter" idx="12"/>
          </p:nvPr>
        </p:nvSpPr>
        <p:spPr/>
        <p:txBody>
          <a:bodyPr/>
          <a:p>
            <a:pPr fontAlgn="base"/>
            <a:fld id="{4DA352F7-1E6A-4246-A252-B17A37EC926B}" type="slidenum">
              <a:rPr lang="en-US" strike="noStrike" noProof="1">
                <a:latin typeface="Arial Narrow" panose="020B0606020202030204" pitchFamily="34" charset="0"/>
                <a:ea typeface="+mn-ea"/>
                <a:cs typeface="+mn-cs"/>
              </a:rPr>
            </a:fld>
            <a:endParaRPr 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04800"/>
            <a:ext cx="1943100" cy="5562600"/>
          </a:xfrm>
        </p:spPr>
        <p:txBody>
          <a:bodyPr vert="eaVert"/>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a:xfrm>
            <a:off x="1066800" y="304800"/>
            <a:ext cx="5676900" cy="5562600"/>
          </a:xfrm>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fontAlgn="base"/>
            <a:endParaRPr lang="en-US" strike="noStrike" noProof="1"/>
          </a:p>
        </p:txBody>
      </p:sp>
      <p:sp>
        <p:nvSpPr>
          <p:cNvPr id="5" name="Footer Placeholder 4"/>
          <p:cNvSpPr>
            <a:spLocks noGrp="1"/>
          </p:cNvSpPr>
          <p:nvPr>
            <p:ph type="ftr" sz="quarter" idx="11"/>
          </p:nvPr>
        </p:nvSpPr>
        <p:spPr/>
        <p:txBody>
          <a:bodyPr/>
          <a:p>
            <a:pPr fontAlgn="base"/>
            <a:endParaRPr lang="en-US" strike="noStrike" noProof="1"/>
          </a:p>
        </p:txBody>
      </p:sp>
      <p:sp>
        <p:nvSpPr>
          <p:cNvPr id="6" name="Slide Number Placeholder 5"/>
          <p:cNvSpPr>
            <a:spLocks noGrp="1"/>
          </p:cNvSpPr>
          <p:nvPr>
            <p:ph type="sldNum" sz="quarter" idx="12"/>
          </p:nvPr>
        </p:nvSpPr>
        <p:spPr/>
        <p:txBody>
          <a:bodyPr/>
          <a:p>
            <a:pPr fontAlgn="base"/>
            <a:fld id="{4DA352F7-1E6A-4246-A252-B17A37EC926B}" type="slidenum">
              <a:rPr lang="en-US" strike="noStrike" noProof="1">
                <a:latin typeface="Arial Narrow" panose="020B0606020202030204" pitchFamily="34" charset="0"/>
                <a:ea typeface="+mn-ea"/>
                <a:cs typeface="+mn-cs"/>
              </a:rPr>
            </a:fld>
            <a:endParaRPr 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endParaRPr lang="en-US" strike="noStrike" noProof="1"/>
          </a:p>
        </p:txBody>
      </p:sp>
      <p:sp>
        <p:nvSpPr>
          <p:cNvPr id="4" name="Date Placeholder 3"/>
          <p:cNvSpPr>
            <a:spLocks noGrp="1"/>
          </p:cNvSpPr>
          <p:nvPr>
            <p:ph type="dt" sz="half" idx="10"/>
          </p:nvPr>
        </p:nvSpPr>
        <p:spPr/>
        <p:txBody>
          <a:bodyPr/>
          <a:p>
            <a:pPr fontAlgn="base"/>
            <a:endParaRPr lang="en-US" strike="noStrike" noProof="1"/>
          </a:p>
        </p:txBody>
      </p:sp>
      <p:sp>
        <p:nvSpPr>
          <p:cNvPr id="5" name="Footer Placeholder 4"/>
          <p:cNvSpPr>
            <a:spLocks noGrp="1"/>
          </p:cNvSpPr>
          <p:nvPr>
            <p:ph type="ftr" sz="quarter" idx="11"/>
          </p:nvPr>
        </p:nvSpPr>
        <p:spPr/>
        <p:txBody>
          <a:bodyPr/>
          <a:p>
            <a:pPr fontAlgn="base"/>
            <a:endParaRPr lang="en-US" strike="noStrike" noProof="1"/>
          </a:p>
        </p:txBody>
      </p:sp>
      <p:sp>
        <p:nvSpPr>
          <p:cNvPr id="6" name="Slide Number Placeholder 5"/>
          <p:cNvSpPr>
            <a:spLocks noGrp="1"/>
          </p:cNvSpPr>
          <p:nvPr>
            <p:ph type="sldNum" sz="quarter" idx="12"/>
          </p:nvPr>
        </p:nvSpPr>
        <p:spPr/>
        <p:txBody>
          <a:bodyPr/>
          <a:p>
            <a:pPr fontAlgn="base"/>
            <a:fld id="{4DA352F7-1E6A-4246-A252-B17A37EC926B}" type="slidenum">
              <a:rPr lang="en-US" strike="noStrike" noProof="1">
                <a:latin typeface="Arial Narrow" panose="020B0606020202030204" pitchFamily="34" charset="0"/>
                <a:ea typeface="+mn-ea"/>
                <a:cs typeface="+mn-cs"/>
              </a:rPr>
            </a:fld>
            <a:endParaRPr 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sz="half" idx="1"/>
          </p:nvPr>
        </p:nvSpPr>
        <p:spPr>
          <a:xfrm>
            <a:off x="1066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Content Placeholder 3"/>
          <p:cNvSpPr>
            <a:spLocks noGrp="1"/>
          </p:cNvSpPr>
          <p:nvPr>
            <p:ph sz="half" idx="2"/>
          </p:nvPr>
        </p:nvSpPr>
        <p:spPr>
          <a:xfrm>
            <a:off x="5029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Date Placeholder 4"/>
          <p:cNvSpPr>
            <a:spLocks noGrp="1"/>
          </p:cNvSpPr>
          <p:nvPr>
            <p:ph type="dt" sz="half" idx="10"/>
          </p:nvPr>
        </p:nvSpPr>
        <p:spPr/>
        <p:txBody>
          <a:bodyPr/>
          <a:p>
            <a:pPr fontAlgn="base"/>
            <a:endParaRPr lang="en-US" strike="noStrike" noProof="1"/>
          </a:p>
        </p:txBody>
      </p:sp>
      <p:sp>
        <p:nvSpPr>
          <p:cNvPr id="6" name="Footer Placeholder 5"/>
          <p:cNvSpPr>
            <a:spLocks noGrp="1"/>
          </p:cNvSpPr>
          <p:nvPr>
            <p:ph type="ftr" sz="quarter" idx="11"/>
          </p:nvPr>
        </p:nvSpPr>
        <p:spPr/>
        <p:txBody>
          <a:bodyPr/>
          <a:p>
            <a:pPr fontAlgn="base"/>
            <a:endParaRPr lang="en-US" strike="noStrike" noProof="1"/>
          </a:p>
        </p:txBody>
      </p:sp>
      <p:sp>
        <p:nvSpPr>
          <p:cNvPr id="7" name="Slide Number Placeholder 6"/>
          <p:cNvSpPr>
            <a:spLocks noGrp="1"/>
          </p:cNvSpPr>
          <p:nvPr>
            <p:ph type="sldNum" sz="quarter" idx="12"/>
          </p:nvPr>
        </p:nvSpPr>
        <p:spPr/>
        <p:txBody>
          <a:bodyPr/>
          <a:p>
            <a:pPr fontAlgn="base"/>
            <a:fld id="{4DA352F7-1E6A-4246-A252-B17A37EC926B}" type="slidenum">
              <a:rPr lang="en-US" strike="noStrike" noProof="1">
                <a:latin typeface="Arial Narrow" panose="020B0606020202030204" pitchFamily="34" charset="0"/>
                <a:ea typeface="+mn-ea"/>
                <a:cs typeface="+mn-cs"/>
              </a:rPr>
            </a:fld>
            <a:endParaRPr 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6"/>
          <p:cNvSpPr>
            <a:spLocks noGrp="1"/>
          </p:cNvSpPr>
          <p:nvPr>
            <p:ph type="dt" sz="half" idx="10"/>
          </p:nvPr>
        </p:nvSpPr>
        <p:spPr/>
        <p:txBody>
          <a:bodyPr/>
          <a:p>
            <a:pPr fontAlgn="base"/>
            <a:endParaRPr lang="en-US" strike="noStrike" noProof="1"/>
          </a:p>
        </p:txBody>
      </p:sp>
      <p:sp>
        <p:nvSpPr>
          <p:cNvPr id="8" name="Footer Placeholder 7"/>
          <p:cNvSpPr>
            <a:spLocks noGrp="1"/>
          </p:cNvSpPr>
          <p:nvPr>
            <p:ph type="ftr" sz="quarter" idx="11"/>
          </p:nvPr>
        </p:nvSpPr>
        <p:spPr/>
        <p:txBody>
          <a:bodyPr/>
          <a:p>
            <a:pPr fontAlgn="base"/>
            <a:endParaRPr lang="en-US" strike="noStrike" noProof="1"/>
          </a:p>
        </p:txBody>
      </p:sp>
      <p:sp>
        <p:nvSpPr>
          <p:cNvPr id="9" name="Slide Number Placeholder 8"/>
          <p:cNvSpPr>
            <a:spLocks noGrp="1"/>
          </p:cNvSpPr>
          <p:nvPr>
            <p:ph type="sldNum" sz="quarter" idx="12"/>
          </p:nvPr>
        </p:nvSpPr>
        <p:spPr/>
        <p:txBody>
          <a:bodyPr/>
          <a:p>
            <a:pPr fontAlgn="base"/>
            <a:fld id="{4DA352F7-1E6A-4246-A252-B17A37EC926B}" type="slidenum">
              <a:rPr lang="en-US" strike="noStrike" noProof="1">
                <a:latin typeface="Arial Narrow" panose="020B0606020202030204" pitchFamily="34" charset="0"/>
                <a:ea typeface="+mn-ea"/>
                <a:cs typeface="+mn-cs"/>
              </a:rPr>
            </a:fld>
            <a:endParaRPr 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Date Placeholder 2"/>
          <p:cNvSpPr>
            <a:spLocks noGrp="1"/>
          </p:cNvSpPr>
          <p:nvPr>
            <p:ph type="dt" sz="half" idx="10"/>
          </p:nvPr>
        </p:nvSpPr>
        <p:spPr/>
        <p:txBody>
          <a:bodyPr/>
          <a:p>
            <a:pPr fontAlgn="base"/>
            <a:endParaRPr lang="en-US" strike="noStrike" noProof="1"/>
          </a:p>
        </p:txBody>
      </p:sp>
      <p:sp>
        <p:nvSpPr>
          <p:cNvPr id="4" name="Footer Placeholder 3"/>
          <p:cNvSpPr>
            <a:spLocks noGrp="1"/>
          </p:cNvSpPr>
          <p:nvPr>
            <p:ph type="ftr" sz="quarter" idx="11"/>
          </p:nvPr>
        </p:nvSpPr>
        <p:spPr/>
        <p:txBody>
          <a:bodyPr/>
          <a:p>
            <a:pPr fontAlgn="base"/>
            <a:endParaRPr lang="en-US" strike="noStrike" noProof="1"/>
          </a:p>
        </p:txBody>
      </p:sp>
      <p:sp>
        <p:nvSpPr>
          <p:cNvPr id="5" name="Slide Number Placeholder 4"/>
          <p:cNvSpPr>
            <a:spLocks noGrp="1"/>
          </p:cNvSpPr>
          <p:nvPr>
            <p:ph type="sldNum" sz="quarter" idx="12"/>
          </p:nvPr>
        </p:nvSpPr>
        <p:spPr/>
        <p:txBody>
          <a:bodyPr/>
          <a:p>
            <a:pPr fontAlgn="base"/>
            <a:fld id="{4DA352F7-1E6A-4246-A252-B17A37EC926B}" type="slidenum">
              <a:rPr lang="en-US" strike="noStrike" noProof="1">
                <a:latin typeface="Arial Narrow" panose="020B0606020202030204" pitchFamily="34" charset="0"/>
                <a:ea typeface="+mn-ea"/>
                <a:cs typeface="+mn-cs"/>
              </a:rPr>
            </a:fld>
            <a:endParaRPr 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fontAlgn="base"/>
            <a:endParaRPr lang="en-US" strike="noStrike" noProof="1"/>
          </a:p>
        </p:txBody>
      </p:sp>
      <p:sp>
        <p:nvSpPr>
          <p:cNvPr id="3" name="Footer Placeholder 2"/>
          <p:cNvSpPr>
            <a:spLocks noGrp="1"/>
          </p:cNvSpPr>
          <p:nvPr>
            <p:ph type="ftr" sz="quarter" idx="11"/>
          </p:nvPr>
        </p:nvSpPr>
        <p:spPr/>
        <p:txBody>
          <a:bodyPr/>
          <a:p>
            <a:pPr fontAlgn="base"/>
            <a:endParaRPr lang="en-US" strike="noStrike" noProof="1"/>
          </a:p>
        </p:txBody>
      </p:sp>
      <p:sp>
        <p:nvSpPr>
          <p:cNvPr id="4" name="Slide Number Placeholder 3"/>
          <p:cNvSpPr>
            <a:spLocks noGrp="1"/>
          </p:cNvSpPr>
          <p:nvPr>
            <p:ph type="sldNum" sz="quarter" idx="12"/>
          </p:nvPr>
        </p:nvSpPr>
        <p:spPr/>
        <p:txBody>
          <a:bodyPr/>
          <a:p>
            <a:pPr fontAlgn="base"/>
            <a:fld id="{4DA352F7-1E6A-4246-A252-B17A37EC926B}" type="slidenum">
              <a:rPr lang="en-US" strike="noStrike" noProof="1">
                <a:latin typeface="Arial Narrow" panose="020B0606020202030204" pitchFamily="34" charset="0"/>
                <a:ea typeface="+mn-ea"/>
                <a:cs typeface="+mn-cs"/>
              </a:rPr>
            </a:fld>
            <a:endParaRPr 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p>
            <a:pPr fontAlgn="base"/>
            <a:endParaRPr lang="en-US" strike="noStrike" noProof="1"/>
          </a:p>
        </p:txBody>
      </p:sp>
      <p:sp>
        <p:nvSpPr>
          <p:cNvPr id="6" name="Footer Placeholder 5"/>
          <p:cNvSpPr>
            <a:spLocks noGrp="1"/>
          </p:cNvSpPr>
          <p:nvPr>
            <p:ph type="ftr" sz="quarter" idx="11"/>
          </p:nvPr>
        </p:nvSpPr>
        <p:spPr/>
        <p:txBody>
          <a:bodyPr/>
          <a:p>
            <a:pPr fontAlgn="base"/>
            <a:endParaRPr lang="en-US" strike="noStrike" noProof="1"/>
          </a:p>
        </p:txBody>
      </p:sp>
      <p:sp>
        <p:nvSpPr>
          <p:cNvPr id="7" name="Slide Number Placeholder 6"/>
          <p:cNvSpPr>
            <a:spLocks noGrp="1"/>
          </p:cNvSpPr>
          <p:nvPr>
            <p:ph type="sldNum" sz="quarter" idx="12"/>
          </p:nvPr>
        </p:nvSpPr>
        <p:spPr/>
        <p:txBody>
          <a:bodyPr/>
          <a:p>
            <a:pPr fontAlgn="base"/>
            <a:fld id="{4DA352F7-1E6A-4246-A252-B17A37EC926B}" type="slidenum">
              <a:rPr lang="en-US" strike="noStrike" noProof="1">
                <a:latin typeface="Arial Narrow" panose="020B0606020202030204" pitchFamily="34" charset="0"/>
                <a:ea typeface="+mn-ea"/>
                <a:cs typeface="+mn-cs"/>
              </a:rPr>
            </a:fld>
            <a:endParaRPr 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pPr fontAlgn="base"/>
            <a:r>
              <a:rPr lang="en-US" strike="noStrike" noProof="1"/>
              <a:t>Click to edit Master title style</a:t>
            </a:r>
            <a:endParaRPr lang="en-US" strike="noStrike" noProof="1"/>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base"/>
            <a:r>
              <a:rPr lang="en-US" strike="noStrike" noProof="1"/>
              <a:t>Click icon to add picture</a:t>
            </a:r>
            <a:endParaRPr lang="en-US" strike="noStrike" noProof="1"/>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p>
            <a:pPr fontAlgn="base"/>
            <a:endParaRPr lang="en-US" strike="noStrike" noProof="1"/>
          </a:p>
        </p:txBody>
      </p:sp>
      <p:sp>
        <p:nvSpPr>
          <p:cNvPr id="6" name="Footer Placeholder 5"/>
          <p:cNvSpPr>
            <a:spLocks noGrp="1"/>
          </p:cNvSpPr>
          <p:nvPr>
            <p:ph type="ftr" sz="quarter" idx="11"/>
          </p:nvPr>
        </p:nvSpPr>
        <p:spPr/>
        <p:txBody>
          <a:bodyPr/>
          <a:p>
            <a:pPr fontAlgn="base"/>
            <a:endParaRPr lang="en-US" strike="noStrike" noProof="1"/>
          </a:p>
        </p:txBody>
      </p:sp>
      <p:sp>
        <p:nvSpPr>
          <p:cNvPr id="7" name="Slide Number Placeholder 6"/>
          <p:cNvSpPr>
            <a:spLocks noGrp="1"/>
          </p:cNvSpPr>
          <p:nvPr>
            <p:ph type="sldNum" sz="quarter" idx="12"/>
          </p:nvPr>
        </p:nvSpPr>
        <p:spPr/>
        <p:txBody>
          <a:bodyPr/>
          <a:p>
            <a:pPr fontAlgn="base"/>
            <a:fld id="{4DA352F7-1E6A-4246-A252-B17A37EC926B}" type="slidenum">
              <a:rPr lang="en-US" strike="noStrike" noProof="1">
                <a:latin typeface="Arial Narrow" panose="020B0606020202030204" pitchFamily="34" charset="0"/>
                <a:ea typeface="+mn-ea"/>
                <a:cs typeface="+mn-cs"/>
              </a:rPr>
            </a:fld>
            <a:endParaRPr 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1026" name="Group 329"/>
          <p:cNvGrpSpPr/>
          <p:nvPr/>
        </p:nvGrpSpPr>
        <p:grpSpPr>
          <a:xfrm>
            <a:off x="150813" y="0"/>
            <a:ext cx="8840787" cy="6858000"/>
            <a:chOff x="95" y="0"/>
            <a:chExt cx="5569" cy="4320"/>
          </a:xfrm>
        </p:grpSpPr>
        <p:grpSp>
          <p:nvGrpSpPr>
            <p:cNvPr id="1027" name="Group 8"/>
            <p:cNvGrpSpPr/>
            <p:nvPr/>
          </p:nvGrpSpPr>
          <p:grpSpPr>
            <a:xfrm>
              <a:off x="96" y="48"/>
              <a:ext cx="5544" cy="4272"/>
              <a:chOff x="96" y="48"/>
              <a:chExt cx="5544" cy="4272"/>
            </a:xfrm>
          </p:grpSpPr>
          <p:grpSp>
            <p:nvGrpSpPr>
              <p:cNvPr id="1028" name="Group 9"/>
              <p:cNvGrpSpPr/>
              <p:nvPr/>
            </p:nvGrpSpPr>
            <p:grpSpPr>
              <a:xfrm>
                <a:off x="864" y="144"/>
                <a:ext cx="2664" cy="1440"/>
                <a:chOff x="864" y="144"/>
                <a:chExt cx="2664" cy="1440"/>
              </a:xfrm>
            </p:grpSpPr>
            <p:grpSp>
              <p:nvGrpSpPr>
                <p:cNvPr id="1029" name="Group 10"/>
                <p:cNvGrpSpPr/>
                <p:nvPr/>
              </p:nvGrpSpPr>
              <p:grpSpPr>
                <a:xfrm>
                  <a:off x="864" y="720"/>
                  <a:ext cx="168" cy="192"/>
                  <a:chOff x="1008" y="1584"/>
                  <a:chExt cx="336" cy="384"/>
                </a:xfrm>
              </p:grpSpPr>
              <p:sp>
                <p:nvSpPr>
                  <p:cNvPr id="1030" name="Rectangle 11"/>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31" name="Rectangle 12"/>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32" name="Rectangle 13"/>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33" name="Rectangle 14"/>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34" name="Rectangle 15"/>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35" name="Rectangle 16"/>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36" name="Rectangle 17"/>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37" name="Rectangle 18"/>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1038" name="Group 19"/>
                <p:cNvGrpSpPr/>
                <p:nvPr/>
              </p:nvGrpSpPr>
              <p:grpSpPr>
                <a:xfrm>
                  <a:off x="1200" y="1392"/>
                  <a:ext cx="168" cy="192"/>
                  <a:chOff x="1008" y="1584"/>
                  <a:chExt cx="336" cy="384"/>
                </a:xfrm>
              </p:grpSpPr>
              <p:sp>
                <p:nvSpPr>
                  <p:cNvPr id="1039" name="Rectangle 20"/>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40" name="Rectangle 21"/>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41" name="Rectangle 22"/>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42" name="Rectangle 23"/>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43" name="Rectangle 24"/>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44" name="Rectangle 25"/>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45" name="Rectangle 26"/>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46" name="Rectangle 27"/>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1047" name="Group 28"/>
                <p:cNvGrpSpPr/>
                <p:nvPr/>
              </p:nvGrpSpPr>
              <p:grpSpPr>
                <a:xfrm>
                  <a:off x="1824" y="144"/>
                  <a:ext cx="168" cy="192"/>
                  <a:chOff x="1008" y="1584"/>
                  <a:chExt cx="336" cy="384"/>
                </a:xfrm>
              </p:grpSpPr>
              <p:sp>
                <p:nvSpPr>
                  <p:cNvPr id="1048" name="Rectangle 29"/>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49" name="Rectangle 30"/>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50" name="Rectangle 31"/>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51" name="Rectangle 32"/>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52" name="Rectangle 33"/>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53" name="Rectangle 34"/>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54" name="Rectangle 35"/>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55" name="Rectangle 36"/>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1056" name="Group 37"/>
                <p:cNvGrpSpPr/>
                <p:nvPr/>
              </p:nvGrpSpPr>
              <p:grpSpPr>
                <a:xfrm>
                  <a:off x="2496" y="528"/>
                  <a:ext cx="168" cy="192"/>
                  <a:chOff x="1008" y="1584"/>
                  <a:chExt cx="336" cy="384"/>
                </a:xfrm>
              </p:grpSpPr>
              <p:sp>
                <p:nvSpPr>
                  <p:cNvPr id="1057" name="Rectangle 38"/>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58" name="Rectangle 39"/>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59" name="Rectangle 40"/>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60" name="Rectangle 41"/>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61" name="Rectangle 42"/>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62" name="Rectangle 43"/>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63" name="Rectangle 44"/>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64" name="Rectangle 45"/>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1065" name="Group 46"/>
                <p:cNvGrpSpPr/>
                <p:nvPr/>
              </p:nvGrpSpPr>
              <p:grpSpPr>
                <a:xfrm>
                  <a:off x="2016" y="1056"/>
                  <a:ext cx="168" cy="192"/>
                  <a:chOff x="1008" y="1584"/>
                  <a:chExt cx="336" cy="384"/>
                </a:xfrm>
              </p:grpSpPr>
              <p:sp>
                <p:nvSpPr>
                  <p:cNvPr id="1066" name="Rectangle 47"/>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67" name="Rectangle 48"/>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68" name="Rectangle 49"/>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69" name="Rectangle 50"/>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70" name="Rectangle 51"/>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71" name="Rectangle 52"/>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72" name="Rectangle 53"/>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73" name="Rectangle 54"/>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1074" name="Group 55"/>
                <p:cNvGrpSpPr/>
                <p:nvPr/>
              </p:nvGrpSpPr>
              <p:grpSpPr>
                <a:xfrm>
                  <a:off x="3360" y="960"/>
                  <a:ext cx="168" cy="192"/>
                  <a:chOff x="1008" y="1584"/>
                  <a:chExt cx="336" cy="384"/>
                </a:xfrm>
              </p:grpSpPr>
              <p:sp>
                <p:nvSpPr>
                  <p:cNvPr id="1075" name="Rectangle 56"/>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76" name="Rectangle 57"/>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77" name="Rectangle 58"/>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78" name="Rectangle 59"/>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79" name="Rectangle 60"/>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80" name="Rectangle 61"/>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81" name="Rectangle 62"/>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82" name="Rectangle 63"/>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1083" name="Group 64"/>
                <p:cNvGrpSpPr/>
                <p:nvPr/>
              </p:nvGrpSpPr>
              <p:grpSpPr>
                <a:xfrm>
                  <a:off x="2784" y="1344"/>
                  <a:ext cx="168" cy="192"/>
                  <a:chOff x="1008" y="1584"/>
                  <a:chExt cx="336" cy="384"/>
                </a:xfrm>
              </p:grpSpPr>
              <p:sp>
                <p:nvSpPr>
                  <p:cNvPr id="1084" name="Rectangle 65"/>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85" name="Rectangle 66"/>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86" name="Rectangle 67"/>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87" name="Rectangle 68"/>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88" name="Rectangle 69"/>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89" name="Rectangle 70"/>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90" name="Rectangle 71"/>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91" name="Rectangle 72"/>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grpSp>
            <p:nvGrpSpPr>
              <p:cNvPr id="1092" name="Group 73"/>
              <p:cNvGrpSpPr/>
              <p:nvPr/>
            </p:nvGrpSpPr>
            <p:grpSpPr>
              <a:xfrm>
                <a:off x="240" y="1968"/>
                <a:ext cx="3288" cy="1440"/>
                <a:chOff x="240" y="144"/>
                <a:chExt cx="3288" cy="1440"/>
              </a:xfrm>
            </p:grpSpPr>
            <p:grpSp>
              <p:nvGrpSpPr>
                <p:cNvPr id="1093" name="Group 74"/>
                <p:cNvGrpSpPr/>
                <p:nvPr/>
              </p:nvGrpSpPr>
              <p:grpSpPr>
                <a:xfrm>
                  <a:off x="864" y="720"/>
                  <a:ext cx="168" cy="192"/>
                  <a:chOff x="1008" y="1584"/>
                  <a:chExt cx="336" cy="384"/>
                </a:xfrm>
              </p:grpSpPr>
              <p:sp>
                <p:nvSpPr>
                  <p:cNvPr id="1094" name="Rectangle 75"/>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95" name="Rectangle 76"/>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96" name="Rectangle 77"/>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97" name="Rectangle 78"/>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98" name="Rectangle 79"/>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099" name="Rectangle 80"/>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00" name="Rectangle 81"/>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01" name="Rectangle 82"/>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1102" name="Group 83"/>
                <p:cNvGrpSpPr/>
                <p:nvPr/>
              </p:nvGrpSpPr>
              <p:grpSpPr>
                <a:xfrm>
                  <a:off x="1200" y="1392"/>
                  <a:ext cx="168" cy="192"/>
                  <a:chOff x="1008" y="1584"/>
                  <a:chExt cx="336" cy="384"/>
                </a:xfrm>
              </p:grpSpPr>
              <p:sp>
                <p:nvSpPr>
                  <p:cNvPr id="1103" name="Rectangle 84"/>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04" name="Rectangle 85"/>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05" name="Rectangle 86"/>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06" name="Rectangle 87"/>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07" name="Rectangle 88"/>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08" name="Rectangle 89"/>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09" name="Rectangle 90"/>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10" name="Rectangle 91"/>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1111" name="Group 92"/>
                <p:cNvGrpSpPr/>
                <p:nvPr/>
              </p:nvGrpSpPr>
              <p:grpSpPr>
                <a:xfrm>
                  <a:off x="240" y="144"/>
                  <a:ext cx="168" cy="192"/>
                  <a:chOff x="1008" y="1584"/>
                  <a:chExt cx="336" cy="384"/>
                </a:xfrm>
              </p:grpSpPr>
              <p:sp>
                <p:nvSpPr>
                  <p:cNvPr id="1112" name="Rectangle 93"/>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13" name="Rectangle 94"/>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14" name="Rectangle 95"/>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15" name="Rectangle 96"/>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16" name="Rectangle 97"/>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17" name="Rectangle 98"/>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18" name="Rectangle 99"/>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19" name="Rectangle 100"/>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1120" name="Group 101"/>
                <p:cNvGrpSpPr/>
                <p:nvPr/>
              </p:nvGrpSpPr>
              <p:grpSpPr>
                <a:xfrm>
                  <a:off x="1824" y="144"/>
                  <a:ext cx="168" cy="192"/>
                  <a:chOff x="1008" y="1584"/>
                  <a:chExt cx="336" cy="384"/>
                </a:xfrm>
              </p:grpSpPr>
              <p:sp>
                <p:nvSpPr>
                  <p:cNvPr id="1121" name="Rectangle 102"/>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22" name="Rectangle 103"/>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23" name="Rectangle 104"/>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24" name="Rectangle 105"/>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25" name="Rectangle 106"/>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26" name="Rectangle 107"/>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27" name="Rectangle 108"/>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28" name="Rectangle 109"/>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1129" name="Group 110"/>
                <p:cNvGrpSpPr/>
                <p:nvPr/>
              </p:nvGrpSpPr>
              <p:grpSpPr>
                <a:xfrm>
                  <a:off x="2496" y="528"/>
                  <a:ext cx="168" cy="192"/>
                  <a:chOff x="1008" y="1584"/>
                  <a:chExt cx="336" cy="384"/>
                </a:xfrm>
              </p:grpSpPr>
              <p:sp>
                <p:nvSpPr>
                  <p:cNvPr id="1130" name="Rectangle 111"/>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31" name="Rectangle 112"/>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32" name="Rectangle 113"/>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33" name="Rectangle 114"/>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34" name="Rectangle 115"/>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35" name="Rectangle 116"/>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36" name="Rectangle 117"/>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37" name="Rectangle 118"/>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1138" name="Group 119"/>
                <p:cNvGrpSpPr/>
                <p:nvPr/>
              </p:nvGrpSpPr>
              <p:grpSpPr>
                <a:xfrm>
                  <a:off x="2016" y="1056"/>
                  <a:ext cx="168" cy="192"/>
                  <a:chOff x="1008" y="1584"/>
                  <a:chExt cx="336" cy="384"/>
                </a:xfrm>
              </p:grpSpPr>
              <p:sp>
                <p:nvSpPr>
                  <p:cNvPr id="1139" name="Rectangle 120"/>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40" name="Rectangle 121"/>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41" name="Rectangle 122"/>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42" name="Rectangle 123"/>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43" name="Rectangle 124"/>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44" name="Rectangle 125"/>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45" name="Rectangle 126"/>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46" name="Rectangle 127"/>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1147" name="Group 128"/>
                <p:cNvGrpSpPr/>
                <p:nvPr/>
              </p:nvGrpSpPr>
              <p:grpSpPr>
                <a:xfrm>
                  <a:off x="3360" y="960"/>
                  <a:ext cx="168" cy="192"/>
                  <a:chOff x="1008" y="1584"/>
                  <a:chExt cx="336" cy="384"/>
                </a:xfrm>
              </p:grpSpPr>
              <p:sp>
                <p:nvSpPr>
                  <p:cNvPr id="1148" name="Rectangle 129"/>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49" name="Rectangle 130"/>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50" name="Rectangle 131"/>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51" name="Rectangle 132"/>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52" name="Rectangle 133"/>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53" name="Rectangle 134"/>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54" name="Rectangle 135"/>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55" name="Rectangle 136"/>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1156" name="Group 137"/>
                <p:cNvGrpSpPr/>
                <p:nvPr/>
              </p:nvGrpSpPr>
              <p:grpSpPr>
                <a:xfrm>
                  <a:off x="2784" y="1344"/>
                  <a:ext cx="168" cy="192"/>
                  <a:chOff x="1008" y="1584"/>
                  <a:chExt cx="336" cy="384"/>
                </a:xfrm>
              </p:grpSpPr>
              <p:sp>
                <p:nvSpPr>
                  <p:cNvPr id="1157" name="Rectangle 138"/>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58" name="Rectangle 139"/>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59" name="Rectangle 140"/>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60" name="Rectangle 141"/>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61" name="Rectangle 142"/>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62" name="Rectangle 143"/>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63" name="Rectangle 144"/>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64" name="Rectangle 145"/>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grpSp>
            <p:nvGrpSpPr>
              <p:cNvPr id="1165" name="Group 146"/>
              <p:cNvGrpSpPr/>
              <p:nvPr/>
            </p:nvGrpSpPr>
            <p:grpSpPr>
              <a:xfrm>
                <a:off x="4320" y="624"/>
                <a:ext cx="168" cy="192"/>
                <a:chOff x="1008" y="1584"/>
                <a:chExt cx="336" cy="384"/>
              </a:xfrm>
            </p:grpSpPr>
            <p:sp>
              <p:nvSpPr>
                <p:cNvPr id="1166" name="Rectangle 147"/>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67" name="Rectangle 148"/>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68" name="Rectangle 149"/>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69" name="Rectangle 150"/>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70" name="Rectangle 151"/>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71" name="Rectangle 152"/>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72" name="Rectangle 153"/>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73" name="Rectangle 154"/>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1174" name="Group 155"/>
              <p:cNvGrpSpPr/>
              <p:nvPr/>
            </p:nvGrpSpPr>
            <p:grpSpPr>
              <a:xfrm>
                <a:off x="4656" y="1296"/>
                <a:ext cx="168" cy="192"/>
                <a:chOff x="1008" y="1584"/>
                <a:chExt cx="336" cy="384"/>
              </a:xfrm>
            </p:grpSpPr>
            <p:sp>
              <p:nvSpPr>
                <p:cNvPr id="1175" name="Rectangle 156"/>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76" name="Rectangle 157"/>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77" name="Rectangle 158"/>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78" name="Rectangle 159"/>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79" name="Rectangle 160"/>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80" name="Rectangle 161"/>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81" name="Rectangle 162"/>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82" name="Rectangle 163"/>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1183" name="Group 164"/>
              <p:cNvGrpSpPr/>
              <p:nvPr/>
            </p:nvGrpSpPr>
            <p:grpSpPr>
              <a:xfrm>
                <a:off x="3696" y="48"/>
                <a:ext cx="168" cy="192"/>
                <a:chOff x="1008" y="1584"/>
                <a:chExt cx="336" cy="384"/>
              </a:xfrm>
            </p:grpSpPr>
            <p:sp>
              <p:nvSpPr>
                <p:cNvPr id="1184" name="Rectangle 165"/>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85" name="Rectangle 166"/>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86" name="Rectangle 167"/>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87" name="Rectangle 168"/>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88" name="Rectangle 169"/>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89" name="Rectangle 170"/>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90" name="Rectangle 171"/>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91" name="Rectangle 172"/>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1192" name="Group 173"/>
              <p:cNvGrpSpPr/>
              <p:nvPr/>
            </p:nvGrpSpPr>
            <p:grpSpPr>
              <a:xfrm>
                <a:off x="5280" y="48"/>
                <a:ext cx="168" cy="192"/>
                <a:chOff x="1008" y="1584"/>
                <a:chExt cx="336" cy="384"/>
              </a:xfrm>
            </p:grpSpPr>
            <p:sp>
              <p:nvSpPr>
                <p:cNvPr id="1193" name="Rectangle 174"/>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94" name="Rectangle 175"/>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95" name="Rectangle 176"/>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96" name="Rectangle 177"/>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97" name="Rectangle 178"/>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98" name="Rectangle 179"/>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199" name="Rectangle 180"/>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00" name="Rectangle 181"/>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1201" name="Group 182"/>
              <p:cNvGrpSpPr/>
              <p:nvPr/>
            </p:nvGrpSpPr>
            <p:grpSpPr>
              <a:xfrm>
                <a:off x="5472" y="960"/>
                <a:ext cx="168" cy="192"/>
                <a:chOff x="1008" y="1584"/>
                <a:chExt cx="336" cy="384"/>
              </a:xfrm>
            </p:grpSpPr>
            <p:sp>
              <p:nvSpPr>
                <p:cNvPr id="1202" name="Rectangle 183"/>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03" name="Rectangle 184"/>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04" name="Rectangle 185"/>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05" name="Rectangle 186"/>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06" name="Rectangle 187"/>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07" name="Rectangle 188"/>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08" name="Rectangle 189"/>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09" name="Rectangle 190"/>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1210" name="Group 191"/>
              <p:cNvGrpSpPr/>
              <p:nvPr/>
            </p:nvGrpSpPr>
            <p:grpSpPr>
              <a:xfrm>
                <a:off x="4224" y="2400"/>
                <a:ext cx="168" cy="192"/>
                <a:chOff x="1008" y="1584"/>
                <a:chExt cx="336" cy="384"/>
              </a:xfrm>
            </p:grpSpPr>
            <p:sp>
              <p:nvSpPr>
                <p:cNvPr id="1211" name="Rectangle 192"/>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12" name="Rectangle 193"/>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13" name="Rectangle 194"/>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14" name="Rectangle 195"/>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15" name="Rectangle 196"/>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16" name="Rectangle 197"/>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17" name="Rectangle 198"/>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18" name="Rectangle 199"/>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1219" name="Group 200"/>
              <p:cNvGrpSpPr/>
              <p:nvPr/>
            </p:nvGrpSpPr>
            <p:grpSpPr>
              <a:xfrm>
                <a:off x="4560" y="3072"/>
                <a:ext cx="168" cy="192"/>
                <a:chOff x="1008" y="1584"/>
                <a:chExt cx="336" cy="384"/>
              </a:xfrm>
            </p:grpSpPr>
            <p:sp>
              <p:nvSpPr>
                <p:cNvPr id="1220" name="Rectangle 201"/>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21" name="Rectangle 202"/>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22" name="Rectangle 203"/>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23" name="Rectangle 204"/>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24" name="Rectangle 205"/>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25" name="Rectangle 206"/>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26" name="Rectangle 207"/>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27" name="Rectangle 208"/>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1228" name="Group 209"/>
              <p:cNvGrpSpPr/>
              <p:nvPr/>
            </p:nvGrpSpPr>
            <p:grpSpPr>
              <a:xfrm>
                <a:off x="3600" y="1824"/>
                <a:ext cx="168" cy="192"/>
                <a:chOff x="1008" y="1584"/>
                <a:chExt cx="336" cy="384"/>
              </a:xfrm>
            </p:grpSpPr>
            <p:sp>
              <p:nvSpPr>
                <p:cNvPr id="1229" name="Rectangle 210"/>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30" name="Rectangle 211"/>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31" name="Rectangle 212"/>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32" name="Rectangle 213"/>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33" name="Rectangle 214"/>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34" name="Rectangle 215"/>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35" name="Rectangle 216"/>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36" name="Rectangle 217"/>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1237" name="Group 218"/>
              <p:cNvGrpSpPr/>
              <p:nvPr/>
            </p:nvGrpSpPr>
            <p:grpSpPr>
              <a:xfrm>
                <a:off x="5184" y="1824"/>
                <a:ext cx="168" cy="192"/>
                <a:chOff x="1008" y="1584"/>
                <a:chExt cx="336" cy="384"/>
              </a:xfrm>
            </p:grpSpPr>
            <p:sp>
              <p:nvSpPr>
                <p:cNvPr id="1238" name="Rectangle 219"/>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39" name="Rectangle 220"/>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40" name="Rectangle 221"/>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41" name="Rectangle 222"/>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42" name="Rectangle 223"/>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43" name="Rectangle 224"/>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44" name="Rectangle 225"/>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45" name="Rectangle 226"/>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1246" name="Group 227"/>
              <p:cNvGrpSpPr/>
              <p:nvPr/>
            </p:nvGrpSpPr>
            <p:grpSpPr>
              <a:xfrm>
                <a:off x="5376" y="2736"/>
                <a:ext cx="168" cy="192"/>
                <a:chOff x="1008" y="1584"/>
                <a:chExt cx="336" cy="384"/>
              </a:xfrm>
            </p:grpSpPr>
            <p:sp>
              <p:nvSpPr>
                <p:cNvPr id="1247" name="Rectangle 228"/>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48" name="Rectangle 229"/>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49" name="Rectangle 230"/>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50" name="Rectangle 231"/>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51" name="Rectangle 232"/>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52" name="Rectangle 233"/>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53" name="Rectangle 234"/>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54" name="Rectangle 235"/>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1255" name="Group 236"/>
              <p:cNvGrpSpPr/>
              <p:nvPr/>
            </p:nvGrpSpPr>
            <p:grpSpPr>
              <a:xfrm>
                <a:off x="3816" y="3840"/>
                <a:ext cx="168" cy="192"/>
                <a:chOff x="1008" y="1584"/>
                <a:chExt cx="336" cy="384"/>
              </a:xfrm>
            </p:grpSpPr>
            <p:sp>
              <p:nvSpPr>
                <p:cNvPr id="1256" name="Rectangle 237"/>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57" name="Rectangle 238"/>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58" name="Rectangle 239"/>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59" name="Rectangle 240"/>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60" name="Rectangle 241"/>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61" name="Rectangle 242"/>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62" name="Rectangle 243"/>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63" name="Rectangle 244"/>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1264" name="Group 245"/>
              <p:cNvGrpSpPr/>
              <p:nvPr/>
            </p:nvGrpSpPr>
            <p:grpSpPr>
              <a:xfrm>
                <a:off x="5400" y="3840"/>
                <a:ext cx="168" cy="192"/>
                <a:chOff x="1008" y="1584"/>
                <a:chExt cx="336" cy="384"/>
              </a:xfrm>
            </p:grpSpPr>
            <p:sp>
              <p:nvSpPr>
                <p:cNvPr id="1265" name="Rectangle 246"/>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66" name="Rectangle 247"/>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67" name="Rectangle 248"/>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68" name="Rectangle 249"/>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69" name="Rectangle 250"/>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70" name="Rectangle 251"/>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71" name="Rectangle 252"/>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72" name="Rectangle 253"/>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1273" name="Group 254"/>
              <p:cNvGrpSpPr/>
              <p:nvPr/>
            </p:nvGrpSpPr>
            <p:grpSpPr>
              <a:xfrm>
                <a:off x="96" y="3744"/>
                <a:ext cx="168" cy="192"/>
                <a:chOff x="1008" y="1584"/>
                <a:chExt cx="336" cy="384"/>
              </a:xfrm>
            </p:grpSpPr>
            <p:sp>
              <p:nvSpPr>
                <p:cNvPr id="1274" name="Rectangle 255"/>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75" name="Rectangle 256"/>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76" name="Rectangle 257"/>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77" name="Rectangle 258"/>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78" name="Rectangle 259"/>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79" name="Rectangle 260"/>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80" name="Rectangle 261"/>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81" name="Rectangle 262"/>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1282" name="Group 263"/>
              <p:cNvGrpSpPr/>
              <p:nvPr/>
            </p:nvGrpSpPr>
            <p:grpSpPr>
              <a:xfrm>
                <a:off x="1680" y="3744"/>
                <a:ext cx="168" cy="192"/>
                <a:chOff x="1008" y="1584"/>
                <a:chExt cx="336" cy="384"/>
              </a:xfrm>
            </p:grpSpPr>
            <p:sp>
              <p:nvSpPr>
                <p:cNvPr id="1283" name="Rectangle 264"/>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84" name="Rectangle 265"/>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85" name="Rectangle 266"/>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86" name="Rectangle 267"/>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87" name="Rectangle 268"/>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88" name="Rectangle 269"/>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89" name="Rectangle 270"/>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90" name="Rectangle 271"/>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1291" name="Group 272"/>
              <p:cNvGrpSpPr/>
              <p:nvPr/>
            </p:nvGrpSpPr>
            <p:grpSpPr>
              <a:xfrm>
                <a:off x="2352" y="4128"/>
                <a:ext cx="168" cy="192"/>
                <a:chOff x="1008" y="1584"/>
                <a:chExt cx="336" cy="384"/>
              </a:xfrm>
            </p:grpSpPr>
            <p:sp>
              <p:nvSpPr>
                <p:cNvPr id="1292" name="Rectangle 273"/>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93" name="Rectangle 274"/>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94" name="Rectangle 275"/>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95" name="Rectangle 276"/>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96" name="Rectangle 277"/>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97" name="Rectangle 278"/>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98" name="Rectangle 279"/>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299" name="Rectangle 280"/>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grpSp>
          <p:nvGrpSpPr>
            <p:cNvPr id="1300" name="Group 327"/>
            <p:cNvGrpSpPr/>
            <p:nvPr userDrawn="1"/>
          </p:nvGrpSpPr>
          <p:grpSpPr>
            <a:xfrm>
              <a:off x="96" y="0"/>
              <a:ext cx="288" cy="672"/>
              <a:chOff x="96" y="0"/>
              <a:chExt cx="288" cy="672"/>
            </a:xfrm>
          </p:grpSpPr>
          <p:sp>
            <p:nvSpPr>
              <p:cNvPr id="1301" name="Rectangle 292"/>
              <p:cNvSpPr/>
              <p:nvPr/>
            </p:nvSpPr>
            <p:spPr>
              <a:xfrm>
                <a:off x="96" y="576"/>
                <a:ext cx="288" cy="96"/>
              </a:xfrm>
              <a:prstGeom prst="rect">
                <a:avLst/>
              </a:prstGeom>
              <a:solidFill>
                <a:schemeClr val="bg2"/>
              </a:solidFill>
              <a:ln w="9525">
                <a:noFill/>
              </a:ln>
            </p:spPr>
            <p:txBody>
              <a:bodyPr wrap="none" anchor="ctr"/>
              <a:p>
                <a:pPr lvl="0" eaLnBrk="0" hangingPunct="0"/>
                <a:endParaRPr lang="en-US" altLang="zh-CN">
                  <a:latin typeface="Arial Narrow" panose="020B0606020202030204" pitchFamily="34" charset="0"/>
                </a:endParaRPr>
              </a:p>
            </p:txBody>
          </p:sp>
          <p:sp>
            <p:nvSpPr>
              <p:cNvPr id="1302" name="Rectangle 302"/>
              <p:cNvSpPr/>
              <p:nvPr/>
            </p:nvSpPr>
            <p:spPr>
              <a:xfrm>
                <a:off x="96" y="0"/>
                <a:ext cx="288" cy="576"/>
              </a:xfrm>
              <a:prstGeom prst="rect">
                <a:avLst/>
              </a:prstGeom>
              <a:solidFill>
                <a:schemeClr val="hlink"/>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1303" name="Group 326"/>
            <p:cNvGrpSpPr/>
            <p:nvPr/>
          </p:nvGrpSpPr>
          <p:grpSpPr>
            <a:xfrm>
              <a:off x="95" y="719"/>
              <a:ext cx="5569" cy="3505"/>
              <a:chOff x="95" y="719"/>
              <a:chExt cx="5569" cy="3505"/>
            </a:xfrm>
          </p:grpSpPr>
          <p:sp>
            <p:nvSpPr>
              <p:cNvPr id="1304" name="Rectangle 282"/>
              <p:cNvSpPr/>
              <p:nvPr userDrawn="1"/>
            </p:nvSpPr>
            <p:spPr>
              <a:xfrm rot="5400000">
                <a:off x="167" y="839"/>
                <a:ext cx="96" cy="48"/>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sp>
            <p:nvSpPr>
              <p:cNvPr id="1305" name="Rectangle 283"/>
              <p:cNvSpPr/>
              <p:nvPr userDrawn="1"/>
            </p:nvSpPr>
            <p:spPr>
              <a:xfrm rot="5400000">
                <a:off x="215" y="887"/>
                <a:ext cx="48" cy="96"/>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sp>
            <p:nvSpPr>
              <p:cNvPr id="1306" name="Rectangle 284"/>
              <p:cNvSpPr/>
              <p:nvPr userDrawn="1"/>
            </p:nvSpPr>
            <p:spPr>
              <a:xfrm rot="5400000">
                <a:off x="287" y="767"/>
                <a:ext cx="48" cy="144"/>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sp>
            <p:nvSpPr>
              <p:cNvPr id="1307" name="Rectangle 285"/>
              <p:cNvSpPr/>
              <p:nvPr userDrawn="1"/>
            </p:nvSpPr>
            <p:spPr>
              <a:xfrm rot="5400000">
                <a:off x="191" y="911"/>
                <a:ext cx="48" cy="240"/>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sp>
            <p:nvSpPr>
              <p:cNvPr id="1308" name="Rectangle 286"/>
              <p:cNvSpPr/>
              <p:nvPr userDrawn="1"/>
            </p:nvSpPr>
            <p:spPr>
              <a:xfrm rot="5400000">
                <a:off x="-25" y="839"/>
                <a:ext cx="288" cy="48"/>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sp>
            <p:nvSpPr>
              <p:cNvPr id="1309" name="Rectangle 287"/>
              <p:cNvSpPr/>
              <p:nvPr userDrawn="1"/>
            </p:nvSpPr>
            <p:spPr>
              <a:xfrm rot="5400000">
                <a:off x="287" y="575"/>
                <a:ext cx="48" cy="336"/>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sp>
            <p:nvSpPr>
              <p:cNvPr id="1310" name="Rectangle 288"/>
              <p:cNvSpPr/>
              <p:nvPr userDrawn="1"/>
            </p:nvSpPr>
            <p:spPr>
              <a:xfrm rot="5400000">
                <a:off x="-1277" y="2467"/>
                <a:ext cx="3457" cy="49"/>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sp>
            <p:nvSpPr>
              <p:cNvPr id="1311" name="Rectangle 289"/>
              <p:cNvSpPr/>
              <p:nvPr userDrawn="1"/>
            </p:nvSpPr>
            <p:spPr>
              <a:xfrm>
                <a:off x="288" y="912"/>
                <a:ext cx="240" cy="48"/>
              </a:xfrm>
              <a:prstGeom prst="rect">
                <a:avLst/>
              </a:prstGeom>
              <a:solidFill>
                <a:schemeClr val="accent1">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1312" name="Rectangle 290"/>
              <p:cNvSpPr/>
              <p:nvPr userDrawn="1"/>
            </p:nvSpPr>
            <p:spPr>
              <a:xfrm>
                <a:off x="528" y="912"/>
                <a:ext cx="5136" cy="48"/>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sp>
            <p:nvSpPr>
              <p:cNvPr id="1313" name="Rectangle 323"/>
              <p:cNvSpPr/>
              <p:nvPr userDrawn="1"/>
            </p:nvSpPr>
            <p:spPr>
              <a:xfrm rot="5400000">
                <a:off x="263" y="935"/>
                <a:ext cx="192" cy="48"/>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1314" name="Group 328"/>
            <p:cNvGrpSpPr/>
            <p:nvPr userDrawn="1"/>
          </p:nvGrpSpPr>
          <p:grpSpPr>
            <a:xfrm>
              <a:off x="96" y="1104"/>
              <a:ext cx="288" cy="3120"/>
              <a:chOff x="96" y="1104"/>
              <a:chExt cx="288" cy="3120"/>
            </a:xfrm>
          </p:grpSpPr>
          <p:sp>
            <p:nvSpPr>
              <p:cNvPr id="1315" name="Rectangle 291"/>
              <p:cNvSpPr/>
              <p:nvPr/>
            </p:nvSpPr>
            <p:spPr>
              <a:xfrm>
                <a:off x="96" y="1104"/>
                <a:ext cx="288" cy="96"/>
              </a:xfrm>
              <a:prstGeom prst="rect">
                <a:avLst/>
              </a:prstGeom>
              <a:solidFill>
                <a:schemeClr val="bg2"/>
              </a:solidFill>
              <a:ln w="9525">
                <a:noFill/>
              </a:ln>
            </p:spPr>
            <p:txBody>
              <a:bodyPr wrap="none" anchor="ctr"/>
              <a:p>
                <a:pPr lvl="0" eaLnBrk="0" hangingPunct="0"/>
                <a:endParaRPr lang="en-US" altLang="zh-CN">
                  <a:latin typeface="Arial Narrow" panose="020B0606020202030204" pitchFamily="34" charset="0"/>
                </a:endParaRPr>
              </a:p>
            </p:txBody>
          </p:sp>
          <p:sp>
            <p:nvSpPr>
              <p:cNvPr id="1316" name="Rectangle 321"/>
              <p:cNvSpPr/>
              <p:nvPr/>
            </p:nvSpPr>
            <p:spPr>
              <a:xfrm>
                <a:off x="96" y="1200"/>
                <a:ext cx="288" cy="3024"/>
              </a:xfrm>
              <a:prstGeom prst="rect">
                <a:avLst/>
              </a:prstGeom>
              <a:solidFill>
                <a:schemeClr val="accent2"/>
              </a:solidFill>
              <a:ln w="9525">
                <a:noFill/>
              </a:ln>
            </p:spPr>
            <p:txBody>
              <a:bodyPr wrap="none" anchor="ctr"/>
              <a:p>
                <a:pPr lvl="0" eaLnBrk="0" hangingPunct="0"/>
                <a:endParaRPr lang="en-US" altLang="zh-CN">
                  <a:latin typeface="Arial Narrow" panose="020B0606020202030204" pitchFamily="34" charset="0"/>
                </a:endParaRPr>
              </a:p>
            </p:txBody>
          </p:sp>
        </p:grpSp>
      </p:grpSp>
      <p:sp>
        <p:nvSpPr>
          <p:cNvPr id="1317" name="Rectangle 2"/>
          <p:cNvSpPr>
            <a:spLocks noGrp="1"/>
          </p:cNvSpPr>
          <p:nvPr>
            <p:ph type="title"/>
          </p:nvPr>
        </p:nvSpPr>
        <p:spPr>
          <a:xfrm>
            <a:off x="1066800" y="304800"/>
            <a:ext cx="7772400" cy="1143000"/>
          </a:xfrm>
          <a:prstGeom prst="rect">
            <a:avLst/>
          </a:prstGeom>
          <a:noFill/>
          <a:ln w="9525">
            <a:noFill/>
          </a:ln>
        </p:spPr>
        <p:txBody>
          <a:bodyPr vert="horz" wrap="square" lIns="91440" tIns="45720" rIns="91440" bIns="45720" anchor="b"/>
          <a:p>
            <a:pPr lvl="0"/>
            <a:r>
              <a:rPr lang="en-US" altLang="zh-CN"/>
              <a:t>Click to edit Master title style</a:t>
            </a:r>
            <a:endParaRPr lang="en-US" altLang="zh-CN"/>
          </a:p>
        </p:txBody>
      </p:sp>
      <p:sp>
        <p:nvSpPr>
          <p:cNvPr id="1318" name="Rectangle 3"/>
          <p:cNvSpPr>
            <a:spLocks noGrp="1"/>
          </p:cNvSpPr>
          <p:nvPr>
            <p:ph type="body"/>
          </p:nvPr>
        </p:nvSpPr>
        <p:spPr>
          <a:xfrm>
            <a:off x="1066800" y="1752600"/>
            <a:ext cx="7772400" cy="4114800"/>
          </a:xfrm>
          <a:prstGeom prst="rect">
            <a:avLst/>
          </a:prstGeom>
          <a:noFill/>
          <a:ln w="9525">
            <a:noFill/>
          </a:ln>
        </p:spPr>
        <p:txBody>
          <a:bodyPr vert="horz" wrap="square" lIns="91440" tIns="45720" rIns="91440" bIns="45720" anchor="t"/>
          <a:p>
            <a:pPr lvl="0"/>
            <a:r>
              <a:rPr lang="en-US" altLang="zh-CN"/>
              <a:t>Click to edit Master text styles</a:t>
            </a:r>
            <a:endParaRPr lang="en-US" altLang="zh-CN"/>
          </a:p>
          <a:p>
            <a:pPr lvl="1" indent="-173355"/>
            <a:r>
              <a:rPr lang="en-US" altLang="zh-CN"/>
              <a:t>Second level</a:t>
            </a:r>
            <a:endParaRPr lang="en-US" altLang="zh-CN"/>
          </a:p>
          <a:p>
            <a:pPr lvl="2" indent="-174625"/>
            <a:r>
              <a:rPr lang="en-US" altLang="zh-CN"/>
              <a:t>Third level</a:t>
            </a:r>
            <a:endParaRPr lang="en-US" altLang="zh-CN"/>
          </a:p>
          <a:p>
            <a:pPr lvl="3" indent="-174625"/>
            <a:r>
              <a:rPr lang="en-US" altLang="zh-CN"/>
              <a:t>Fourth level</a:t>
            </a:r>
            <a:endParaRPr lang="en-US" altLang="zh-CN"/>
          </a:p>
          <a:p>
            <a:pPr lvl="4" indent="-174625"/>
            <a:r>
              <a:rPr lang="en-US" altLang="zh-CN"/>
              <a:t>Fifth level</a:t>
            </a:r>
            <a:endParaRPr lang="en-US" altLang="zh-CN"/>
          </a:p>
        </p:txBody>
      </p:sp>
      <p:sp>
        <p:nvSpPr>
          <p:cNvPr id="2" name="Rectangle 4"/>
          <p:cNvSpPr>
            <a:spLocks noGrp="1" noChangeArrowheads="1"/>
          </p:cNvSpPr>
          <p:nvPr>
            <p:ph type="dt" sz="half" idx="2"/>
          </p:nvPr>
        </p:nvSpPr>
        <p:spPr bwMode="auto">
          <a:xfrm>
            <a:off x="1066800" y="6248400"/>
            <a:ext cx="1905000" cy="457200"/>
          </a:xfrm>
          <a:prstGeom prst="rect">
            <a:avLst/>
          </a:prstGeom>
          <a:noFill/>
          <a:ln w="9525">
            <a:noFill/>
            <a:miter lim="800000"/>
          </a:ln>
          <a:effectLst/>
        </p:spPr>
        <p:txBody>
          <a:bodyPr vert="horz" wrap="square" lIns="91440" tIns="45720" rIns="91440" bIns="45720" numCol="1" anchor="b" anchorCtr="0" compatLnSpc="1"/>
          <a:lstStyle>
            <a:lvl1pPr>
              <a:defRPr sz="1400"/>
            </a:lvl1pPr>
          </a:lstStyle>
          <a:p>
            <a:pPr fontAlgn="base"/>
            <a:endParaRPr lang="en-US" strike="noStrike" noProof="1"/>
          </a:p>
        </p:txBody>
      </p:sp>
      <p:sp>
        <p:nvSpPr>
          <p:cNvPr id="3" name="Rectangle 5"/>
          <p:cNvSpPr>
            <a:spLocks noGrp="1" noChangeArrowheads="1"/>
          </p:cNvSpPr>
          <p:nvPr>
            <p:ph type="ftr" sz="quarter" idx="3"/>
          </p:nvPr>
        </p:nvSpPr>
        <p:spPr bwMode="auto">
          <a:xfrm>
            <a:off x="3505200" y="6248400"/>
            <a:ext cx="2895600" cy="457200"/>
          </a:xfrm>
          <a:prstGeom prst="rect">
            <a:avLst/>
          </a:prstGeom>
          <a:noFill/>
          <a:ln w="9525">
            <a:noFill/>
            <a:miter lim="800000"/>
          </a:ln>
          <a:effectLst/>
        </p:spPr>
        <p:txBody>
          <a:bodyPr vert="horz" wrap="square" lIns="91440" tIns="45720" rIns="91440" bIns="45720" numCol="1" anchor="b" anchorCtr="0" compatLnSpc="1"/>
          <a:lstStyle>
            <a:lvl1pPr algn="ctr">
              <a:defRPr sz="1400"/>
            </a:lvl1pPr>
          </a:lstStyle>
          <a:p>
            <a:pPr fontAlgn="base"/>
            <a:endParaRPr lang="en-US" strike="noStrike" noProof="1"/>
          </a:p>
        </p:txBody>
      </p:sp>
      <p:sp>
        <p:nvSpPr>
          <p:cNvPr id="4" name="Rectangle 6"/>
          <p:cNvSpPr>
            <a:spLocks noGrp="1" noChangeArrowheads="1"/>
          </p:cNvSpPr>
          <p:nvPr>
            <p:ph type="sldNum" sz="quarter" idx="4"/>
          </p:nvPr>
        </p:nvSpPr>
        <p:spPr bwMode="auto">
          <a:xfrm>
            <a:off x="6934200" y="6248400"/>
            <a:ext cx="1905000" cy="457200"/>
          </a:xfrm>
          <a:prstGeom prst="rect">
            <a:avLst/>
          </a:prstGeom>
          <a:noFill/>
          <a:ln w="9525">
            <a:noFill/>
            <a:miter lim="800000"/>
          </a:ln>
          <a:effectLst/>
        </p:spPr>
        <p:txBody>
          <a:bodyPr vert="horz" wrap="square" lIns="91440" tIns="45720" rIns="91440" bIns="45720" numCol="1" anchor="b" anchorCtr="0" compatLnSpc="1"/>
          <a:lstStyle>
            <a:lvl1pPr algn="r">
              <a:defRPr sz="1400"/>
            </a:lvl1pPr>
          </a:lstStyle>
          <a:p>
            <a:pPr fontAlgn="base"/>
            <a:fld id="{4DA352F7-1E6A-4246-A252-B17A37EC926B}" type="slidenum">
              <a:rPr lang="en-US" strike="noStrike" noProof="1">
                <a:latin typeface="Arial Narrow" panose="020B0606020202030204" pitchFamily="34" charset="0"/>
                <a:ea typeface="+mn-ea"/>
                <a:cs typeface="+mn-cs"/>
              </a:rPr>
            </a:fld>
            <a:endParaRPr 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Impact" panose="020B0806030902050204" pitchFamily="34" charset="0"/>
        </a:defRPr>
      </a:lvl2pPr>
      <a:lvl3pPr algn="ctr" rtl="0" eaLnBrk="1" fontAlgn="base" hangingPunct="1">
        <a:spcBef>
          <a:spcPct val="0"/>
        </a:spcBef>
        <a:spcAft>
          <a:spcPct val="0"/>
        </a:spcAft>
        <a:defRPr sz="4400">
          <a:solidFill>
            <a:schemeClr val="tx2"/>
          </a:solidFill>
          <a:latin typeface="Impact" panose="020B0806030902050204" pitchFamily="34" charset="0"/>
        </a:defRPr>
      </a:lvl3pPr>
      <a:lvl4pPr algn="ctr" rtl="0" eaLnBrk="1" fontAlgn="base" hangingPunct="1">
        <a:spcBef>
          <a:spcPct val="0"/>
        </a:spcBef>
        <a:spcAft>
          <a:spcPct val="0"/>
        </a:spcAft>
        <a:defRPr sz="4400">
          <a:solidFill>
            <a:schemeClr val="tx2"/>
          </a:solidFill>
          <a:latin typeface="Impact" panose="020B0806030902050204" pitchFamily="34" charset="0"/>
        </a:defRPr>
      </a:lvl4pPr>
      <a:lvl5pPr algn="ctr" rtl="0" eaLnBrk="1" fontAlgn="base" hangingPunct="1">
        <a:spcBef>
          <a:spcPct val="0"/>
        </a:spcBef>
        <a:spcAft>
          <a:spcPct val="0"/>
        </a:spcAft>
        <a:defRPr sz="4400">
          <a:solidFill>
            <a:schemeClr val="tx2"/>
          </a:solidFill>
          <a:latin typeface="Impact" panose="020B0806030902050204" pitchFamily="34" charset="0"/>
        </a:defRPr>
      </a:lvl5pPr>
      <a:lvl6pPr marL="457200" algn="ctr" rtl="0" eaLnBrk="1" fontAlgn="base" hangingPunct="1">
        <a:spcBef>
          <a:spcPct val="0"/>
        </a:spcBef>
        <a:spcAft>
          <a:spcPct val="0"/>
        </a:spcAft>
        <a:defRPr sz="4400">
          <a:solidFill>
            <a:schemeClr val="tx2"/>
          </a:solidFill>
          <a:latin typeface="Impact" panose="020B0806030902050204" pitchFamily="34" charset="0"/>
        </a:defRPr>
      </a:lvl6pPr>
      <a:lvl7pPr marL="914400" algn="ctr" rtl="0" eaLnBrk="1" fontAlgn="base" hangingPunct="1">
        <a:spcBef>
          <a:spcPct val="0"/>
        </a:spcBef>
        <a:spcAft>
          <a:spcPct val="0"/>
        </a:spcAft>
        <a:defRPr sz="4400">
          <a:solidFill>
            <a:schemeClr val="tx2"/>
          </a:solidFill>
          <a:latin typeface="Impact" panose="020B0806030902050204" pitchFamily="34" charset="0"/>
        </a:defRPr>
      </a:lvl7pPr>
      <a:lvl8pPr marL="1371600" algn="ctr" rtl="0" eaLnBrk="1" fontAlgn="base" hangingPunct="1">
        <a:spcBef>
          <a:spcPct val="0"/>
        </a:spcBef>
        <a:spcAft>
          <a:spcPct val="0"/>
        </a:spcAft>
        <a:defRPr sz="4400">
          <a:solidFill>
            <a:schemeClr val="tx2"/>
          </a:solidFill>
          <a:latin typeface="Impact" panose="020B0806030902050204" pitchFamily="34" charset="0"/>
        </a:defRPr>
      </a:lvl8pPr>
      <a:lvl9pPr marL="1828800" algn="ctr" rtl="0" eaLnBrk="1" fontAlgn="base" hangingPunct="1">
        <a:spcBef>
          <a:spcPct val="0"/>
        </a:spcBef>
        <a:spcAft>
          <a:spcPct val="0"/>
        </a:spcAft>
        <a:defRPr sz="4400">
          <a:solidFill>
            <a:schemeClr val="tx2"/>
          </a:solidFill>
          <a:latin typeface="Impact" panose="020B0806030902050204" pitchFamily="34" charset="0"/>
        </a:defRPr>
      </a:lvl9pPr>
    </p:titleStyle>
    <p:bodyStyle>
      <a:lvl1pPr marL="222250" indent="-222250" algn="l" rtl="0" eaLnBrk="1" fontAlgn="base" hangingPunct="1">
        <a:spcBef>
          <a:spcPct val="20000"/>
        </a:spcBef>
        <a:spcAft>
          <a:spcPct val="0"/>
        </a:spcAft>
        <a:buClr>
          <a:schemeClr val="hlink"/>
        </a:buClr>
        <a:buChar char="•"/>
        <a:defRPr sz="3200">
          <a:solidFill>
            <a:schemeClr val="tx1"/>
          </a:solidFill>
          <a:latin typeface="+mn-lt"/>
          <a:ea typeface="+mn-ea"/>
          <a:cs typeface="+mn-cs"/>
        </a:defRPr>
      </a:lvl1pPr>
      <a:lvl2pPr marL="630555" indent="-173355" algn="l" rtl="0" eaLnBrk="1" fontAlgn="base" hangingPunct="1">
        <a:spcBef>
          <a:spcPct val="20000"/>
        </a:spcBef>
        <a:spcAft>
          <a:spcPct val="0"/>
        </a:spcAft>
        <a:buClr>
          <a:schemeClr val="accent2"/>
        </a:buClr>
        <a:buChar char="•"/>
        <a:defRPr sz="2800">
          <a:solidFill>
            <a:schemeClr val="tx1"/>
          </a:solidFill>
          <a:latin typeface="+mn-lt"/>
        </a:defRPr>
      </a:lvl2pPr>
      <a:lvl3pPr marL="1089025" indent="-174625" algn="l" rtl="0" eaLnBrk="1" fontAlgn="base" hangingPunct="1">
        <a:spcBef>
          <a:spcPct val="20000"/>
        </a:spcBef>
        <a:spcAft>
          <a:spcPct val="0"/>
        </a:spcAft>
        <a:buClr>
          <a:schemeClr val="accent1"/>
        </a:buClr>
        <a:buChar char="•"/>
        <a:defRPr sz="2400">
          <a:solidFill>
            <a:schemeClr val="tx1"/>
          </a:solidFill>
          <a:latin typeface="+mn-lt"/>
        </a:defRPr>
      </a:lvl3pPr>
      <a:lvl4pPr marL="1546225" indent="-174625" algn="l" rtl="0" eaLnBrk="1" fontAlgn="base" hangingPunct="1">
        <a:spcBef>
          <a:spcPct val="20000"/>
        </a:spcBef>
        <a:spcAft>
          <a:spcPct val="0"/>
        </a:spcAft>
        <a:buClr>
          <a:schemeClr val="bg2"/>
        </a:buClr>
        <a:buChar char="•"/>
        <a:defRPr sz="2000">
          <a:solidFill>
            <a:schemeClr val="tx1"/>
          </a:solidFill>
          <a:latin typeface="+mn-lt"/>
        </a:defRPr>
      </a:lvl4pPr>
      <a:lvl5pPr marL="2003425" indent="-174625" algn="l" rtl="0" eaLnBrk="1" fontAlgn="base" hangingPunct="1">
        <a:spcBef>
          <a:spcPct val="20000"/>
        </a:spcBef>
        <a:spcAft>
          <a:spcPct val="0"/>
        </a:spcAft>
        <a:buChar char="•"/>
        <a:defRPr sz="2000">
          <a:solidFill>
            <a:schemeClr val="tx1"/>
          </a:solidFill>
          <a:latin typeface="+mn-lt"/>
        </a:defRPr>
      </a:lvl5pPr>
      <a:lvl6pPr marL="2460625" indent="-174625" algn="l" rtl="0" eaLnBrk="1" fontAlgn="base" hangingPunct="1">
        <a:spcBef>
          <a:spcPct val="20000"/>
        </a:spcBef>
        <a:spcAft>
          <a:spcPct val="0"/>
        </a:spcAft>
        <a:buChar char="•"/>
        <a:defRPr sz="2000">
          <a:solidFill>
            <a:schemeClr val="tx1"/>
          </a:solidFill>
          <a:latin typeface="+mn-lt"/>
        </a:defRPr>
      </a:lvl6pPr>
      <a:lvl7pPr marL="2917825" indent="-174625" algn="l" rtl="0" eaLnBrk="1" fontAlgn="base" hangingPunct="1">
        <a:spcBef>
          <a:spcPct val="20000"/>
        </a:spcBef>
        <a:spcAft>
          <a:spcPct val="0"/>
        </a:spcAft>
        <a:buChar char="•"/>
        <a:defRPr sz="2000">
          <a:solidFill>
            <a:schemeClr val="tx1"/>
          </a:solidFill>
          <a:latin typeface="+mn-lt"/>
        </a:defRPr>
      </a:lvl7pPr>
      <a:lvl8pPr marL="3375025" indent="-174625" algn="l" rtl="0" eaLnBrk="1" fontAlgn="base" hangingPunct="1">
        <a:spcBef>
          <a:spcPct val="20000"/>
        </a:spcBef>
        <a:spcAft>
          <a:spcPct val="0"/>
        </a:spcAft>
        <a:buChar char="•"/>
        <a:defRPr sz="2000">
          <a:solidFill>
            <a:schemeClr val="tx1"/>
          </a:solidFill>
          <a:latin typeface="+mn-lt"/>
        </a:defRPr>
      </a:lvl8pPr>
      <a:lvl9pPr marL="3832225" indent="-174625"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2050" name="Group 329"/>
          <p:cNvGrpSpPr/>
          <p:nvPr/>
        </p:nvGrpSpPr>
        <p:grpSpPr>
          <a:xfrm>
            <a:off x="150813" y="0"/>
            <a:ext cx="8840787" cy="6858000"/>
            <a:chOff x="95" y="0"/>
            <a:chExt cx="5569" cy="4320"/>
          </a:xfrm>
        </p:grpSpPr>
        <p:grpSp>
          <p:nvGrpSpPr>
            <p:cNvPr id="2051" name="Group 8"/>
            <p:cNvGrpSpPr/>
            <p:nvPr/>
          </p:nvGrpSpPr>
          <p:grpSpPr>
            <a:xfrm>
              <a:off x="96" y="48"/>
              <a:ext cx="5544" cy="4272"/>
              <a:chOff x="96" y="48"/>
              <a:chExt cx="5544" cy="4272"/>
            </a:xfrm>
          </p:grpSpPr>
          <p:grpSp>
            <p:nvGrpSpPr>
              <p:cNvPr id="2052" name="Group 9"/>
              <p:cNvGrpSpPr/>
              <p:nvPr/>
            </p:nvGrpSpPr>
            <p:grpSpPr>
              <a:xfrm>
                <a:off x="864" y="144"/>
                <a:ext cx="2664" cy="1440"/>
                <a:chOff x="864" y="144"/>
                <a:chExt cx="2664" cy="1440"/>
              </a:xfrm>
            </p:grpSpPr>
            <p:grpSp>
              <p:nvGrpSpPr>
                <p:cNvPr id="2053" name="Group 10"/>
                <p:cNvGrpSpPr/>
                <p:nvPr/>
              </p:nvGrpSpPr>
              <p:grpSpPr>
                <a:xfrm>
                  <a:off x="864" y="720"/>
                  <a:ext cx="168" cy="192"/>
                  <a:chOff x="1008" y="1584"/>
                  <a:chExt cx="336" cy="384"/>
                </a:xfrm>
              </p:grpSpPr>
              <p:sp>
                <p:nvSpPr>
                  <p:cNvPr id="2054" name="Rectangle 11"/>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55" name="Rectangle 12"/>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56" name="Rectangle 13"/>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57" name="Rectangle 14"/>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58" name="Rectangle 15"/>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59" name="Rectangle 16"/>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60" name="Rectangle 17"/>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61" name="Rectangle 18"/>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2062" name="Group 19"/>
                <p:cNvGrpSpPr/>
                <p:nvPr/>
              </p:nvGrpSpPr>
              <p:grpSpPr>
                <a:xfrm>
                  <a:off x="1200" y="1392"/>
                  <a:ext cx="168" cy="192"/>
                  <a:chOff x="1008" y="1584"/>
                  <a:chExt cx="336" cy="384"/>
                </a:xfrm>
              </p:grpSpPr>
              <p:sp>
                <p:nvSpPr>
                  <p:cNvPr id="2063" name="Rectangle 20"/>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64" name="Rectangle 21"/>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65" name="Rectangle 22"/>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66" name="Rectangle 23"/>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67" name="Rectangle 24"/>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68" name="Rectangle 25"/>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69" name="Rectangle 26"/>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70" name="Rectangle 27"/>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2071" name="Group 28"/>
                <p:cNvGrpSpPr/>
                <p:nvPr/>
              </p:nvGrpSpPr>
              <p:grpSpPr>
                <a:xfrm>
                  <a:off x="1824" y="144"/>
                  <a:ext cx="168" cy="192"/>
                  <a:chOff x="1008" y="1584"/>
                  <a:chExt cx="336" cy="384"/>
                </a:xfrm>
              </p:grpSpPr>
              <p:sp>
                <p:nvSpPr>
                  <p:cNvPr id="2072" name="Rectangle 29"/>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73" name="Rectangle 30"/>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74" name="Rectangle 31"/>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75" name="Rectangle 32"/>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76" name="Rectangle 33"/>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77" name="Rectangle 34"/>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78" name="Rectangle 35"/>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79" name="Rectangle 36"/>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2080" name="Group 37"/>
                <p:cNvGrpSpPr/>
                <p:nvPr/>
              </p:nvGrpSpPr>
              <p:grpSpPr>
                <a:xfrm>
                  <a:off x="2496" y="528"/>
                  <a:ext cx="168" cy="192"/>
                  <a:chOff x="1008" y="1584"/>
                  <a:chExt cx="336" cy="384"/>
                </a:xfrm>
              </p:grpSpPr>
              <p:sp>
                <p:nvSpPr>
                  <p:cNvPr id="2081" name="Rectangle 38"/>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82" name="Rectangle 39"/>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83" name="Rectangle 40"/>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84" name="Rectangle 41"/>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85" name="Rectangle 42"/>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86" name="Rectangle 43"/>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87" name="Rectangle 44"/>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88" name="Rectangle 45"/>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2089" name="Group 46"/>
                <p:cNvGrpSpPr/>
                <p:nvPr/>
              </p:nvGrpSpPr>
              <p:grpSpPr>
                <a:xfrm>
                  <a:off x="2016" y="1056"/>
                  <a:ext cx="168" cy="192"/>
                  <a:chOff x="1008" y="1584"/>
                  <a:chExt cx="336" cy="384"/>
                </a:xfrm>
              </p:grpSpPr>
              <p:sp>
                <p:nvSpPr>
                  <p:cNvPr id="2090" name="Rectangle 47"/>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91" name="Rectangle 48"/>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92" name="Rectangle 49"/>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93" name="Rectangle 50"/>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94" name="Rectangle 51"/>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95" name="Rectangle 52"/>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96" name="Rectangle 53"/>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097" name="Rectangle 54"/>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2098" name="Group 55"/>
                <p:cNvGrpSpPr/>
                <p:nvPr/>
              </p:nvGrpSpPr>
              <p:grpSpPr>
                <a:xfrm>
                  <a:off x="3360" y="960"/>
                  <a:ext cx="168" cy="192"/>
                  <a:chOff x="1008" y="1584"/>
                  <a:chExt cx="336" cy="384"/>
                </a:xfrm>
              </p:grpSpPr>
              <p:sp>
                <p:nvSpPr>
                  <p:cNvPr id="2099" name="Rectangle 56"/>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00" name="Rectangle 57"/>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01" name="Rectangle 58"/>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02" name="Rectangle 59"/>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03" name="Rectangle 60"/>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04" name="Rectangle 61"/>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05" name="Rectangle 62"/>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06" name="Rectangle 63"/>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2107" name="Group 64"/>
                <p:cNvGrpSpPr/>
                <p:nvPr/>
              </p:nvGrpSpPr>
              <p:grpSpPr>
                <a:xfrm>
                  <a:off x="2784" y="1344"/>
                  <a:ext cx="168" cy="192"/>
                  <a:chOff x="1008" y="1584"/>
                  <a:chExt cx="336" cy="384"/>
                </a:xfrm>
              </p:grpSpPr>
              <p:sp>
                <p:nvSpPr>
                  <p:cNvPr id="2108" name="Rectangle 65"/>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09" name="Rectangle 66"/>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10" name="Rectangle 67"/>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11" name="Rectangle 68"/>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12" name="Rectangle 69"/>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13" name="Rectangle 70"/>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14" name="Rectangle 71"/>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15" name="Rectangle 72"/>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grpSp>
            <p:nvGrpSpPr>
              <p:cNvPr id="2116" name="Group 73"/>
              <p:cNvGrpSpPr/>
              <p:nvPr/>
            </p:nvGrpSpPr>
            <p:grpSpPr>
              <a:xfrm>
                <a:off x="240" y="1968"/>
                <a:ext cx="3288" cy="1440"/>
                <a:chOff x="240" y="144"/>
                <a:chExt cx="3288" cy="1440"/>
              </a:xfrm>
            </p:grpSpPr>
            <p:grpSp>
              <p:nvGrpSpPr>
                <p:cNvPr id="2117" name="Group 74"/>
                <p:cNvGrpSpPr/>
                <p:nvPr/>
              </p:nvGrpSpPr>
              <p:grpSpPr>
                <a:xfrm>
                  <a:off x="864" y="720"/>
                  <a:ext cx="168" cy="192"/>
                  <a:chOff x="1008" y="1584"/>
                  <a:chExt cx="336" cy="384"/>
                </a:xfrm>
              </p:grpSpPr>
              <p:sp>
                <p:nvSpPr>
                  <p:cNvPr id="2118" name="Rectangle 75"/>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19" name="Rectangle 76"/>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20" name="Rectangle 77"/>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21" name="Rectangle 78"/>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22" name="Rectangle 79"/>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23" name="Rectangle 80"/>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24" name="Rectangle 81"/>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25" name="Rectangle 82"/>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2126" name="Group 83"/>
                <p:cNvGrpSpPr/>
                <p:nvPr/>
              </p:nvGrpSpPr>
              <p:grpSpPr>
                <a:xfrm>
                  <a:off x="1200" y="1392"/>
                  <a:ext cx="168" cy="192"/>
                  <a:chOff x="1008" y="1584"/>
                  <a:chExt cx="336" cy="384"/>
                </a:xfrm>
              </p:grpSpPr>
              <p:sp>
                <p:nvSpPr>
                  <p:cNvPr id="2127" name="Rectangle 84"/>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28" name="Rectangle 85"/>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29" name="Rectangle 86"/>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30" name="Rectangle 87"/>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31" name="Rectangle 88"/>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32" name="Rectangle 89"/>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33" name="Rectangle 90"/>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34" name="Rectangle 91"/>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2135" name="Group 92"/>
                <p:cNvGrpSpPr/>
                <p:nvPr/>
              </p:nvGrpSpPr>
              <p:grpSpPr>
                <a:xfrm>
                  <a:off x="240" y="144"/>
                  <a:ext cx="168" cy="192"/>
                  <a:chOff x="1008" y="1584"/>
                  <a:chExt cx="336" cy="384"/>
                </a:xfrm>
              </p:grpSpPr>
              <p:sp>
                <p:nvSpPr>
                  <p:cNvPr id="2136" name="Rectangle 93"/>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37" name="Rectangle 94"/>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38" name="Rectangle 95"/>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39" name="Rectangle 96"/>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40" name="Rectangle 97"/>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41" name="Rectangle 98"/>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42" name="Rectangle 99"/>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43" name="Rectangle 100"/>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2144" name="Group 101"/>
                <p:cNvGrpSpPr/>
                <p:nvPr/>
              </p:nvGrpSpPr>
              <p:grpSpPr>
                <a:xfrm>
                  <a:off x="1824" y="144"/>
                  <a:ext cx="168" cy="192"/>
                  <a:chOff x="1008" y="1584"/>
                  <a:chExt cx="336" cy="384"/>
                </a:xfrm>
              </p:grpSpPr>
              <p:sp>
                <p:nvSpPr>
                  <p:cNvPr id="2145" name="Rectangle 102"/>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46" name="Rectangle 103"/>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47" name="Rectangle 104"/>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48" name="Rectangle 105"/>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49" name="Rectangle 106"/>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50" name="Rectangle 107"/>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51" name="Rectangle 108"/>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52" name="Rectangle 109"/>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2153" name="Group 110"/>
                <p:cNvGrpSpPr/>
                <p:nvPr/>
              </p:nvGrpSpPr>
              <p:grpSpPr>
                <a:xfrm>
                  <a:off x="2496" y="528"/>
                  <a:ext cx="168" cy="192"/>
                  <a:chOff x="1008" y="1584"/>
                  <a:chExt cx="336" cy="384"/>
                </a:xfrm>
              </p:grpSpPr>
              <p:sp>
                <p:nvSpPr>
                  <p:cNvPr id="2154" name="Rectangle 111"/>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55" name="Rectangle 112"/>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56" name="Rectangle 113"/>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57" name="Rectangle 114"/>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58" name="Rectangle 115"/>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59" name="Rectangle 116"/>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60" name="Rectangle 117"/>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61" name="Rectangle 118"/>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2162" name="Group 119"/>
                <p:cNvGrpSpPr/>
                <p:nvPr/>
              </p:nvGrpSpPr>
              <p:grpSpPr>
                <a:xfrm>
                  <a:off x="2016" y="1056"/>
                  <a:ext cx="168" cy="192"/>
                  <a:chOff x="1008" y="1584"/>
                  <a:chExt cx="336" cy="384"/>
                </a:xfrm>
              </p:grpSpPr>
              <p:sp>
                <p:nvSpPr>
                  <p:cNvPr id="2163" name="Rectangle 120"/>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64" name="Rectangle 121"/>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65" name="Rectangle 122"/>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66" name="Rectangle 123"/>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67" name="Rectangle 124"/>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68" name="Rectangle 125"/>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69" name="Rectangle 126"/>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70" name="Rectangle 127"/>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2171" name="Group 128"/>
                <p:cNvGrpSpPr/>
                <p:nvPr/>
              </p:nvGrpSpPr>
              <p:grpSpPr>
                <a:xfrm>
                  <a:off x="3360" y="960"/>
                  <a:ext cx="168" cy="192"/>
                  <a:chOff x="1008" y="1584"/>
                  <a:chExt cx="336" cy="384"/>
                </a:xfrm>
              </p:grpSpPr>
              <p:sp>
                <p:nvSpPr>
                  <p:cNvPr id="2172" name="Rectangle 129"/>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73" name="Rectangle 130"/>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74" name="Rectangle 131"/>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75" name="Rectangle 132"/>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76" name="Rectangle 133"/>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77" name="Rectangle 134"/>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78" name="Rectangle 135"/>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79" name="Rectangle 136"/>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2180" name="Group 137"/>
                <p:cNvGrpSpPr/>
                <p:nvPr/>
              </p:nvGrpSpPr>
              <p:grpSpPr>
                <a:xfrm>
                  <a:off x="2784" y="1344"/>
                  <a:ext cx="168" cy="192"/>
                  <a:chOff x="1008" y="1584"/>
                  <a:chExt cx="336" cy="384"/>
                </a:xfrm>
              </p:grpSpPr>
              <p:sp>
                <p:nvSpPr>
                  <p:cNvPr id="2181" name="Rectangle 138"/>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82" name="Rectangle 139"/>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83" name="Rectangle 140"/>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84" name="Rectangle 141"/>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85" name="Rectangle 142"/>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86" name="Rectangle 143"/>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87" name="Rectangle 144"/>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88" name="Rectangle 145"/>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grpSp>
            <p:nvGrpSpPr>
              <p:cNvPr id="2189" name="Group 146"/>
              <p:cNvGrpSpPr/>
              <p:nvPr/>
            </p:nvGrpSpPr>
            <p:grpSpPr>
              <a:xfrm>
                <a:off x="4320" y="624"/>
                <a:ext cx="168" cy="192"/>
                <a:chOff x="1008" y="1584"/>
                <a:chExt cx="336" cy="384"/>
              </a:xfrm>
            </p:grpSpPr>
            <p:sp>
              <p:nvSpPr>
                <p:cNvPr id="2190" name="Rectangle 147"/>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91" name="Rectangle 148"/>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92" name="Rectangle 149"/>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93" name="Rectangle 150"/>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94" name="Rectangle 151"/>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95" name="Rectangle 152"/>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96" name="Rectangle 153"/>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197" name="Rectangle 154"/>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2198" name="Group 155"/>
              <p:cNvGrpSpPr/>
              <p:nvPr/>
            </p:nvGrpSpPr>
            <p:grpSpPr>
              <a:xfrm>
                <a:off x="4656" y="1296"/>
                <a:ext cx="168" cy="192"/>
                <a:chOff x="1008" y="1584"/>
                <a:chExt cx="336" cy="384"/>
              </a:xfrm>
            </p:grpSpPr>
            <p:sp>
              <p:nvSpPr>
                <p:cNvPr id="2199" name="Rectangle 156"/>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00" name="Rectangle 157"/>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01" name="Rectangle 158"/>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02" name="Rectangle 159"/>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03" name="Rectangle 160"/>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04" name="Rectangle 161"/>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05" name="Rectangle 162"/>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06" name="Rectangle 163"/>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2207" name="Group 164"/>
              <p:cNvGrpSpPr/>
              <p:nvPr/>
            </p:nvGrpSpPr>
            <p:grpSpPr>
              <a:xfrm>
                <a:off x="3696" y="48"/>
                <a:ext cx="168" cy="192"/>
                <a:chOff x="1008" y="1584"/>
                <a:chExt cx="336" cy="384"/>
              </a:xfrm>
            </p:grpSpPr>
            <p:sp>
              <p:nvSpPr>
                <p:cNvPr id="2208" name="Rectangle 165"/>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09" name="Rectangle 166"/>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10" name="Rectangle 167"/>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11" name="Rectangle 168"/>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12" name="Rectangle 169"/>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13" name="Rectangle 170"/>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14" name="Rectangle 171"/>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15" name="Rectangle 172"/>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2216" name="Group 173"/>
              <p:cNvGrpSpPr/>
              <p:nvPr/>
            </p:nvGrpSpPr>
            <p:grpSpPr>
              <a:xfrm>
                <a:off x="5280" y="48"/>
                <a:ext cx="168" cy="192"/>
                <a:chOff x="1008" y="1584"/>
                <a:chExt cx="336" cy="384"/>
              </a:xfrm>
            </p:grpSpPr>
            <p:sp>
              <p:nvSpPr>
                <p:cNvPr id="2217" name="Rectangle 174"/>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18" name="Rectangle 175"/>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19" name="Rectangle 176"/>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20" name="Rectangle 177"/>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21" name="Rectangle 178"/>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22" name="Rectangle 179"/>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23" name="Rectangle 180"/>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24" name="Rectangle 181"/>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2225" name="Group 182"/>
              <p:cNvGrpSpPr/>
              <p:nvPr/>
            </p:nvGrpSpPr>
            <p:grpSpPr>
              <a:xfrm>
                <a:off x="5472" y="960"/>
                <a:ext cx="168" cy="192"/>
                <a:chOff x="1008" y="1584"/>
                <a:chExt cx="336" cy="384"/>
              </a:xfrm>
            </p:grpSpPr>
            <p:sp>
              <p:nvSpPr>
                <p:cNvPr id="2226" name="Rectangle 183"/>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27" name="Rectangle 184"/>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28" name="Rectangle 185"/>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29" name="Rectangle 186"/>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30" name="Rectangle 187"/>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31" name="Rectangle 188"/>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32" name="Rectangle 189"/>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33" name="Rectangle 190"/>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2234" name="Group 191"/>
              <p:cNvGrpSpPr/>
              <p:nvPr/>
            </p:nvGrpSpPr>
            <p:grpSpPr>
              <a:xfrm>
                <a:off x="4224" y="2400"/>
                <a:ext cx="168" cy="192"/>
                <a:chOff x="1008" y="1584"/>
                <a:chExt cx="336" cy="384"/>
              </a:xfrm>
            </p:grpSpPr>
            <p:sp>
              <p:nvSpPr>
                <p:cNvPr id="2235" name="Rectangle 192"/>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36" name="Rectangle 193"/>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37" name="Rectangle 194"/>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38" name="Rectangle 195"/>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39" name="Rectangle 196"/>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40" name="Rectangle 197"/>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41" name="Rectangle 198"/>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42" name="Rectangle 199"/>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2243" name="Group 200"/>
              <p:cNvGrpSpPr/>
              <p:nvPr/>
            </p:nvGrpSpPr>
            <p:grpSpPr>
              <a:xfrm>
                <a:off x="4560" y="3072"/>
                <a:ext cx="168" cy="192"/>
                <a:chOff x="1008" y="1584"/>
                <a:chExt cx="336" cy="384"/>
              </a:xfrm>
            </p:grpSpPr>
            <p:sp>
              <p:nvSpPr>
                <p:cNvPr id="2244" name="Rectangle 201"/>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45" name="Rectangle 202"/>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46" name="Rectangle 203"/>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47" name="Rectangle 204"/>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48" name="Rectangle 205"/>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49" name="Rectangle 206"/>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50" name="Rectangle 207"/>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51" name="Rectangle 208"/>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2252" name="Group 209"/>
              <p:cNvGrpSpPr/>
              <p:nvPr/>
            </p:nvGrpSpPr>
            <p:grpSpPr>
              <a:xfrm>
                <a:off x="3600" y="1824"/>
                <a:ext cx="168" cy="192"/>
                <a:chOff x="1008" y="1584"/>
                <a:chExt cx="336" cy="384"/>
              </a:xfrm>
            </p:grpSpPr>
            <p:sp>
              <p:nvSpPr>
                <p:cNvPr id="2253" name="Rectangle 210"/>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54" name="Rectangle 211"/>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55" name="Rectangle 212"/>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56" name="Rectangle 213"/>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57" name="Rectangle 214"/>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58" name="Rectangle 215"/>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59" name="Rectangle 216"/>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60" name="Rectangle 217"/>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2261" name="Group 218"/>
              <p:cNvGrpSpPr/>
              <p:nvPr/>
            </p:nvGrpSpPr>
            <p:grpSpPr>
              <a:xfrm>
                <a:off x="5184" y="1824"/>
                <a:ext cx="168" cy="192"/>
                <a:chOff x="1008" y="1584"/>
                <a:chExt cx="336" cy="384"/>
              </a:xfrm>
            </p:grpSpPr>
            <p:sp>
              <p:nvSpPr>
                <p:cNvPr id="2262" name="Rectangle 219"/>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63" name="Rectangle 220"/>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64" name="Rectangle 221"/>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65" name="Rectangle 222"/>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66" name="Rectangle 223"/>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67" name="Rectangle 224"/>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68" name="Rectangle 225"/>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69" name="Rectangle 226"/>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2270" name="Group 227"/>
              <p:cNvGrpSpPr/>
              <p:nvPr/>
            </p:nvGrpSpPr>
            <p:grpSpPr>
              <a:xfrm>
                <a:off x="5376" y="2736"/>
                <a:ext cx="168" cy="192"/>
                <a:chOff x="1008" y="1584"/>
                <a:chExt cx="336" cy="384"/>
              </a:xfrm>
            </p:grpSpPr>
            <p:sp>
              <p:nvSpPr>
                <p:cNvPr id="2271" name="Rectangle 228"/>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72" name="Rectangle 229"/>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73" name="Rectangle 230"/>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74" name="Rectangle 231"/>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75" name="Rectangle 232"/>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76" name="Rectangle 233"/>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77" name="Rectangle 234"/>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78" name="Rectangle 235"/>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2279" name="Group 236"/>
              <p:cNvGrpSpPr/>
              <p:nvPr/>
            </p:nvGrpSpPr>
            <p:grpSpPr>
              <a:xfrm>
                <a:off x="3816" y="3840"/>
                <a:ext cx="168" cy="192"/>
                <a:chOff x="1008" y="1584"/>
                <a:chExt cx="336" cy="384"/>
              </a:xfrm>
            </p:grpSpPr>
            <p:sp>
              <p:nvSpPr>
                <p:cNvPr id="2280" name="Rectangle 237"/>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81" name="Rectangle 238"/>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82" name="Rectangle 239"/>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83" name="Rectangle 240"/>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84" name="Rectangle 241"/>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85" name="Rectangle 242"/>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86" name="Rectangle 243"/>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87" name="Rectangle 244"/>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2288" name="Group 245"/>
              <p:cNvGrpSpPr/>
              <p:nvPr/>
            </p:nvGrpSpPr>
            <p:grpSpPr>
              <a:xfrm>
                <a:off x="5400" y="3840"/>
                <a:ext cx="168" cy="192"/>
                <a:chOff x="1008" y="1584"/>
                <a:chExt cx="336" cy="384"/>
              </a:xfrm>
            </p:grpSpPr>
            <p:sp>
              <p:nvSpPr>
                <p:cNvPr id="2289" name="Rectangle 246"/>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90" name="Rectangle 247"/>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91" name="Rectangle 248"/>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92" name="Rectangle 249"/>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93" name="Rectangle 250"/>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94" name="Rectangle 251"/>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95" name="Rectangle 252"/>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96" name="Rectangle 253"/>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2297" name="Group 254"/>
              <p:cNvGrpSpPr/>
              <p:nvPr/>
            </p:nvGrpSpPr>
            <p:grpSpPr>
              <a:xfrm>
                <a:off x="96" y="3744"/>
                <a:ext cx="168" cy="192"/>
                <a:chOff x="1008" y="1584"/>
                <a:chExt cx="336" cy="384"/>
              </a:xfrm>
            </p:grpSpPr>
            <p:sp>
              <p:nvSpPr>
                <p:cNvPr id="2298" name="Rectangle 255"/>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299" name="Rectangle 256"/>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300" name="Rectangle 257"/>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301" name="Rectangle 258"/>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302" name="Rectangle 259"/>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303" name="Rectangle 260"/>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304" name="Rectangle 261"/>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305" name="Rectangle 262"/>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2306" name="Group 263"/>
              <p:cNvGrpSpPr/>
              <p:nvPr/>
            </p:nvGrpSpPr>
            <p:grpSpPr>
              <a:xfrm>
                <a:off x="1680" y="3744"/>
                <a:ext cx="168" cy="192"/>
                <a:chOff x="1008" y="1584"/>
                <a:chExt cx="336" cy="384"/>
              </a:xfrm>
            </p:grpSpPr>
            <p:sp>
              <p:nvSpPr>
                <p:cNvPr id="2307" name="Rectangle 264"/>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308" name="Rectangle 265"/>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309" name="Rectangle 266"/>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310" name="Rectangle 267"/>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311" name="Rectangle 268"/>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312" name="Rectangle 269"/>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313" name="Rectangle 270"/>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314" name="Rectangle 271"/>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2315" name="Group 272"/>
              <p:cNvGrpSpPr/>
              <p:nvPr/>
            </p:nvGrpSpPr>
            <p:grpSpPr>
              <a:xfrm>
                <a:off x="2352" y="4128"/>
                <a:ext cx="168" cy="192"/>
                <a:chOff x="1008" y="1584"/>
                <a:chExt cx="336" cy="384"/>
              </a:xfrm>
            </p:grpSpPr>
            <p:sp>
              <p:nvSpPr>
                <p:cNvPr id="2316" name="Rectangle 273"/>
                <p:cNvSpPr/>
                <p:nvPr/>
              </p:nvSpPr>
              <p:spPr>
                <a:xfrm>
                  <a:off x="1104" y="1824"/>
                  <a:ext cx="96"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317" name="Rectangle 274"/>
                <p:cNvSpPr/>
                <p:nvPr/>
              </p:nvSpPr>
              <p:spPr>
                <a:xfrm>
                  <a:off x="1200" y="1776"/>
                  <a:ext cx="48" cy="9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318" name="Rectangle 275"/>
                <p:cNvSpPr/>
                <p:nvPr/>
              </p:nvSpPr>
              <p:spPr>
                <a:xfrm>
                  <a:off x="1104" y="1680"/>
                  <a:ext cx="48" cy="144"/>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319" name="Rectangle 276"/>
                <p:cNvSpPr/>
                <p:nvPr/>
              </p:nvSpPr>
              <p:spPr>
                <a:xfrm>
                  <a:off x="1152" y="1680"/>
                  <a:ext cx="192"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320" name="Rectangle 277"/>
                <p:cNvSpPr/>
                <p:nvPr/>
              </p:nvSpPr>
              <p:spPr>
                <a:xfrm>
                  <a:off x="1296" y="1728"/>
                  <a:ext cx="48" cy="240"/>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321" name="Rectangle 278"/>
                <p:cNvSpPr/>
                <p:nvPr/>
              </p:nvSpPr>
              <p:spPr>
                <a:xfrm>
                  <a:off x="1008" y="1920"/>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322" name="Rectangle 279"/>
                <p:cNvSpPr/>
                <p:nvPr/>
              </p:nvSpPr>
              <p:spPr>
                <a:xfrm>
                  <a:off x="1008" y="1584"/>
                  <a:ext cx="48" cy="336"/>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323" name="Rectangle 280"/>
                <p:cNvSpPr/>
                <p:nvPr/>
              </p:nvSpPr>
              <p:spPr>
                <a:xfrm>
                  <a:off x="1056" y="1584"/>
                  <a:ext cx="288" cy="48"/>
                </a:xfrm>
                <a:prstGeom prst="rect">
                  <a:avLst/>
                </a:prstGeom>
                <a:solidFill>
                  <a:schemeClr val="folHlink">
                    <a:alpha val="50000"/>
                  </a:schemeClr>
                </a:solidFill>
                <a:ln w="9525">
                  <a:noFill/>
                </a:ln>
              </p:spPr>
              <p:txBody>
                <a:bodyPr wrap="none" anchor="ctr"/>
                <a:p>
                  <a:pPr lvl="0" eaLnBrk="0" hangingPunct="0"/>
                  <a:endParaRPr lang="en-US" altLang="zh-CN">
                    <a:latin typeface="Arial Narrow" panose="020B0606020202030204" pitchFamily="34" charset="0"/>
                  </a:endParaRPr>
                </a:p>
              </p:txBody>
            </p:sp>
          </p:grpSp>
        </p:grpSp>
        <p:grpSp>
          <p:nvGrpSpPr>
            <p:cNvPr id="2324" name="Group 327"/>
            <p:cNvGrpSpPr/>
            <p:nvPr userDrawn="1"/>
          </p:nvGrpSpPr>
          <p:grpSpPr>
            <a:xfrm>
              <a:off x="96" y="0"/>
              <a:ext cx="288" cy="672"/>
              <a:chOff x="96" y="0"/>
              <a:chExt cx="288" cy="672"/>
            </a:xfrm>
          </p:grpSpPr>
          <p:sp>
            <p:nvSpPr>
              <p:cNvPr id="2325" name="Rectangle 292"/>
              <p:cNvSpPr/>
              <p:nvPr/>
            </p:nvSpPr>
            <p:spPr>
              <a:xfrm>
                <a:off x="96" y="576"/>
                <a:ext cx="288" cy="96"/>
              </a:xfrm>
              <a:prstGeom prst="rect">
                <a:avLst/>
              </a:prstGeom>
              <a:solidFill>
                <a:schemeClr val="bg2"/>
              </a:solidFill>
              <a:ln w="9525">
                <a:noFill/>
              </a:ln>
            </p:spPr>
            <p:txBody>
              <a:bodyPr wrap="none" anchor="ctr"/>
              <a:p>
                <a:pPr lvl="0" eaLnBrk="0" hangingPunct="0"/>
                <a:endParaRPr lang="en-US" altLang="zh-CN">
                  <a:latin typeface="Arial Narrow" panose="020B0606020202030204" pitchFamily="34" charset="0"/>
                </a:endParaRPr>
              </a:p>
            </p:txBody>
          </p:sp>
          <p:sp>
            <p:nvSpPr>
              <p:cNvPr id="2326" name="Rectangle 302"/>
              <p:cNvSpPr/>
              <p:nvPr/>
            </p:nvSpPr>
            <p:spPr>
              <a:xfrm>
                <a:off x="96" y="0"/>
                <a:ext cx="288" cy="576"/>
              </a:xfrm>
              <a:prstGeom prst="rect">
                <a:avLst/>
              </a:prstGeom>
              <a:solidFill>
                <a:schemeClr val="hlink"/>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2327" name="Group 326"/>
            <p:cNvGrpSpPr/>
            <p:nvPr/>
          </p:nvGrpSpPr>
          <p:grpSpPr>
            <a:xfrm>
              <a:off x="95" y="719"/>
              <a:ext cx="5569" cy="3505"/>
              <a:chOff x="95" y="719"/>
              <a:chExt cx="5569" cy="3505"/>
            </a:xfrm>
          </p:grpSpPr>
          <p:sp>
            <p:nvSpPr>
              <p:cNvPr id="2328" name="Rectangle 282"/>
              <p:cNvSpPr/>
              <p:nvPr userDrawn="1"/>
            </p:nvSpPr>
            <p:spPr>
              <a:xfrm rot="5400000">
                <a:off x="167" y="839"/>
                <a:ext cx="96" cy="48"/>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sp>
            <p:nvSpPr>
              <p:cNvPr id="2329" name="Rectangle 283"/>
              <p:cNvSpPr/>
              <p:nvPr userDrawn="1"/>
            </p:nvSpPr>
            <p:spPr>
              <a:xfrm rot="5400000">
                <a:off x="215" y="887"/>
                <a:ext cx="48" cy="96"/>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sp>
            <p:nvSpPr>
              <p:cNvPr id="2330" name="Rectangle 284"/>
              <p:cNvSpPr/>
              <p:nvPr userDrawn="1"/>
            </p:nvSpPr>
            <p:spPr>
              <a:xfrm rot="5400000">
                <a:off x="287" y="767"/>
                <a:ext cx="48" cy="144"/>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sp>
            <p:nvSpPr>
              <p:cNvPr id="2331" name="Rectangle 285"/>
              <p:cNvSpPr/>
              <p:nvPr userDrawn="1"/>
            </p:nvSpPr>
            <p:spPr>
              <a:xfrm rot="5400000">
                <a:off x="191" y="911"/>
                <a:ext cx="48" cy="240"/>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sp>
            <p:nvSpPr>
              <p:cNvPr id="2332" name="Rectangle 286"/>
              <p:cNvSpPr/>
              <p:nvPr userDrawn="1"/>
            </p:nvSpPr>
            <p:spPr>
              <a:xfrm rot="5400000">
                <a:off x="-25" y="839"/>
                <a:ext cx="288" cy="48"/>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sp>
            <p:nvSpPr>
              <p:cNvPr id="2333" name="Rectangle 287"/>
              <p:cNvSpPr/>
              <p:nvPr userDrawn="1"/>
            </p:nvSpPr>
            <p:spPr>
              <a:xfrm rot="5400000">
                <a:off x="287" y="575"/>
                <a:ext cx="48" cy="336"/>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sp>
            <p:nvSpPr>
              <p:cNvPr id="2334" name="Rectangle 288"/>
              <p:cNvSpPr/>
              <p:nvPr userDrawn="1"/>
            </p:nvSpPr>
            <p:spPr>
              <a:xfrm rot="5400000">
                <a:off x="-1277" y="2467"/>
                <a:ext cx="3457" cy="49"/>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sp>
            <p:nvSpPr>
              <p:cNvPr id="2335" name="Rectangle 289"/>
              <p:cNvSpPr/>
              <p:nvPr userDrawn="1"/>
            </p:nvSpPr>
            <p:spPr>
              <a:xfrm>
                <a:off x="288" y="912"/>
                <a:ext cx="240" cy="48"/>
              </a:xfrm>
              <a:prstGeom prst="rect">
                <a:avLst/>
              </a:prstGeom>
              <a:solidFill>
                <a:schemeClr val="accent1">
                  <a:alpha val="50000"/>
                </a:schemeClr>
              </a:solidFill>
              <a:ln w="9525">
                <a:noFill/>
              </a:ln>
            </p:spPr>
            <p:txBody>
              <a:bodyPr wrap="none" anchor="ctr"/>
              <a:p>
                <a:pPr lvl="0" eaLnBrk="0" hangingPunct="0"/>
                <a:endParaRPr lang="en-US" altLang="zh-CN">
                  <a:latin typeface="Arial Narrow" panose="020B0606020202030204" pitchFamily="34" charset="0"/>
                </a:endParaRPr>
              </a:p>
            </p:txBody>
          </p:sp>
          <p:sp>
            <p:nvSpPr>
              <p:cNvPr id="2336" name="Rectangle 290"/>
              <p:cNvSpPr/>
              <p:nvPr userDrawn="1"/>
            </p:nvSpPr>
            <p:spPr>
              <a:xfrm>
                <a:off x="528" y="912"/>
                <a:ext cx="5136" cy="48"/>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sp>
            <p:nvSpPr>
              <p:cNvPr id="2337" name="Rectangle 323"/>
              <p:cNvSpPr/>
              <p:nvPr userDrawn="1"/>
            </p:nvSpPr>
            <p:spPr>
              <a:xfrm rot="5400000">
                <a:off x="263" y="935"/>
                <a:ext cx="192" cy="48"/>
              </a:xfrm>
              <a:prstGeom prst="rect">
                <a:avLst/>
              </a:prstGeom>
              <a:solidFill>
                <a:schemeClr val="accent1"/>
              </a:solidFill>
              <a:ln w="9525">
                <a:noFill/>
              </a:ln>
            </p:spPr>
            <p:txBody>
              <a:bodyPr wrap="none" anchor="ctr"/>
              <a:p>
                <a:pPr lvl="0" eaLnBrk="0" hangingPunct="0"/>
                <a:endParaRPr lang="en-US" altLang="zh-CN">
                  <a:latin typeface="Arial Narrow" panose="020B0606020202030204" pitchFamily="34" charset="0"/>
                </a:endParaRPr>
              </a:p>
            </p:txBody>
          </p:sp>
        </p:grpSp>
        <p:grpSp>
          <p:nvGrpSpPr>
            <p:cNvPr id="2338" name="Group 328"/>
            <p:cNvGrpSpPr/>
            <p:nvPr userDrawn="1"/>
          </p:nvGrpSpPr>
          <p:grpSpPr>
            <a:xfrm>
              <a:off x="96" y="1104"/>
              <a:ext cx="288" cy="3120"/>
              <a:chOff x="96" y="1104"/>
              <a:chExt cx="288" cy="3120"/>
            </a:xfrm>
          </p:grpSpPr>
          <p:sp>
            <p:nvSpPr>
              <p:cNvPr id="2339" name="Rectangle 291"/>
              <p:cNvSpPr/>
              <p:nvPr/>
            </p:nvSpPr>
            <p:spPr>
              <a:xfrm>
                <a:off x="96" y="1104"/>
                <a:ext cx="288" cy="96"/>
              </a:xfrm>
              <a:prstGeom prst="rect">
                <a:avLst/>
              </a:prstGeom>
              <a:solidFill>
                <a:schemeClr val="bg2"/>
              </a:solidFill>
              <a:ln w="9525">
                <a:noFill/>
              </a:ln>
            </p:spPr>
            <p:txBody>
              <a:bodyPr wrap="none" anchor="ctr"/>
              <a:p>
                <a:pPr lvl="0" eaLnBrk="0" hangingPunct="0"/>
                <a:endParaRPr lang="en-US" altLang="zh-CN">
                  <a:latin typeface="Arial Narrow" panose="020B0606020202030204" pitchFamily="34" charset="0"/>
                </a:endParaRPr>
              </a:p>
            </p:txBody>
          </p:sp>
          <p:sp>
            <p:nvSpPr>
              <p:cNvPr id="2340" name="Rectangle 321"/>
              <p:cNvSpPr/>
              <p:nvPr/>
            </p:nvSpPr>
            <p:spPr>
              <a:xfrm>
                <a:off x="96" y="1200"/>
                <a:ext cx="288" cy="3024"/>
              </a:xfrm>
              <a:prstGeom prst="rect">
                <a:avLst/>
              </a:prstGeom>
              <a:solidFill>
                <a:schemeClr val="accent2"/>
              </a:solidFill>
              <a:ln w="9525">
                <a:noFill/>
              </a:ln>
            </p:spPr>
            <p:txBody>
              <a:bodyPr wrap="none" anchor="ctr"/>
              <a:p>
                <a:pPr lvl="0" eaLnBrk="0" hangingPunct="0"/>
                <a:endParaRPr lang="en-US" altLang="zh-CN">
                  <a:latin typeface="Arial Narrow" panose="020B0606020202030204" pitchFamily="34" charset="0"/>
                </a:endParaRPr>
              </a:p>
            </p:txBody>
          </p:sp>
        </p:grpSp>
      </p:grpSp>
      <p:sp>
        <p:nvSpPr>
          <p:cNvPr id="2341" name="Rectangle 2"/>
          <p:cNvSpPr>
            <a:spLocks noGrp="1"/>
          </p:cNvSpPr>
          <p:nvPr>
            <p:ph type="title"/>
          </p:nvPr>
        </p:nvSpPr>
        <p:spPr>
          <a:xfrm>
            <a:off x="1066800" y="304800"/>
            <a:ext cx="7772400" cy="1143000"/>
          </a:xfrm>
          <a:prstGeom prst="rect">
            <a:avLst/>
          </a:prstGeom>
          <a:noFill/>
          <a:ln w="9525">
            <a:noFill/>
          </a:ln>
        </p:spPr>
        <p:txBody>
          <a:bodyPr vert="horz" wrap="square" lIns="91440" tIns="45720" rIns="91440" bIns="45720" anchor="b"/>
          <a:p>
            <a:pPr lvl="0"/>
            <a:r>
              <a:rPr lang="en-US" altLang="zh-CN"/>
              <a:t>Click to edit Master title style</a:t>
            </a:r>
            <a:endParaRPr lang="en-US" altLang="zh-CN"/>
          </a:p>
        </p:txBody>
      </p:sp>
      <p:sp>
        <p:nvSpPr>
          <p:cNvPr id="2342" name="Rectangle 3"/>
          <p:cNvSpPr>
            <a:spLocks noGrp="1"/>
          </p:cNvSpPr>
          <p:nvPr>
            <p:ph type="body"/>
          </p:nvPr>
        </p:nvSpPr>
        <p:spPr>
          <a:xfrm>
            <a:off x="1066800" y="1752600"/>
            <a:ext cx="7772400" cy="4114800"/>
          </a:xfrm>
          <a:prstGeom prst="rect">
            <a:avLst/>
          </a:prstGeom>
          <a:noFill/>
          <a:ln w="9525">
            <a:noFill/>
          </a:ln>
        </p:spPr>
        <p:txBody>
          <a:bodyPr vert="horz" wrap="square" lIns="91440" tIns="45720" rIns="91440" bIns="45720" anchor="t"/>
          <a:p>
            <a:pPr lvl="0"/>
            <a:r>
              <a:rPr lang="en-US" altLang="zh-CN"/>
              <a:t>Click to edit Master text styles</a:t>
            </a:r>
            <a:endParaRPr lang="en-US" altLang="zh-CN"/>
          </a:p>
          <a:p>
            <a:pPr lvl="1" indent="-173355"/>
            <a:r>
              <a:rPr lang="en-US" altLang="zh-CN"/>
              <a:t>Second level</a:t>
            </a:r>
            <a:endParaRPr lang="en-US" altLang="zh-CN"/>
          </a:p>
          <a:p>
            <a:pPr lvl="2" indent="-174625"/>
            <a:r>
              <a:rPr lang="en-US" altLang="zh-CN"/>
              <a:t>Third level</a:t>
            </a:r>
            <a:endParaRPr lang="en-US" altLang="zh-CN"/>
          </a:p>
          <a:p>
            <a:pPr lvl="3" indent="-174625"/>
            <a:r>
              <a:rPr lang="en-US" altLang="zh-CN"/>
              <a:t>Fourth level</a:t>
            </a:r>
            <a:endParaRPr lang="en-US" altLang="zh-CN"/>
          </a:p>
          <a:p>
            <a:pPr lvl="4" indent="-174625"/>
            <a:r>
              <a:rPr lang="en-US" altLang="zh-CN"/>
              <a:t>Fifth level</a:t>
            </a:r>
            <a:endParaRPr lang="en-US" altLang="zh-CN"/>
          </a:p>
        </p:txBody>
      </p:sp>
      <p:sp>
        <p:nvSpPr>
          <p:cNvPr id="2" name="Rectangle 4"/>
          <p:cNvSpPr>
            <a:spLocks noGrp="1" noChangeArrowheads="1"/>
          </p:cNvSpPr>
          <p:nvPr>
            <p:ph type="dt" sz="half" idx="2"/>
          </p:nvPr>
        </p:nvSpPr>
        <p:spPr bwMode="auto">
          <a:xfrm>
            <a:off x="1066800" y="6248400"/>
            <a:ext cx="1905000" cy="457200"/>
          </a:xfrm>
          <a:prstGeom prst="rect">
            <a:avLst/>
          </a:prstGeom>
          <a:noFill/>
          <a:ln w="9525">
            <a:noFill/>
            <a:miter lim="800000"/>
          </a:ln>
          <a:effectLst/>
        </p:spPr>
        <p:txBody>
          <a:bodyPr vert="horz" wrap="square" lIns="91440" tIns="45720" rIns="91440" bIns="45720" numCol="1" anchor="b" anchorCtr="0" compatLnSpc="1"/>
          <a:lstStyle>
            <a:lvl1pPr>
              <a:defRPr sz="1400"/>
            </a:lvl1pPr>
          </a:lstStyle>
          <a:p>
            <a:pPr fontAlgn="base"/>
            <a:endParaRPr lang="en-US" strike="noStrike" noProof="1"/>
          </a:p>
        </p:txBody>
      </p:sp>
      <p:sp>
        <p:nvSpPr>
          <p:cNvPr id="3" name="Rectangle 5"/>
          <p:cNvSpPr>
            <a:spLocks noGrp="1" noChangeArrowheads="1"/>
          </p:cNvSpPr>
          <p:nvPr>
            <p:ph type="ftr" sz="quarter" idx="3"/>
          </p:nvPr>
        </p:nvSpPr>
        <p:spPr bwMode="auto">
          <a:xfrm>
            <a:off x="3505200" y="6248400"/>
            <a:ext cx="2895600" cy="457200"/>
          </a:xfrm>
          <a:prstGeom prst="rect">
            <a:avLst/>
          </a:prstGeom>
          <a:noFill/>
          <a:ln w="9525">
            <a:noFill/>
            <a:miter lim="800000"/>
          </a:ln>
          <a:effectLst/>
        </p:spPr>
        <p:txBody>
          <a:bodyPr vert="horz" wrap="square" lIns="91440" tIns="45720" rIns="91440" bIns="45720" numCol="1" anchor="b" anchorCtr="0" compatLnSpc="1"/>
          <a:lstStyle>
            <a:lvl1pPr algn="ctr">
              <a:defRPr sz="1400"/>
            </a:lvl1pPr>
          </a:lstStyle>
          <a:p>
            <a:pPr fontAlgn="base"/>
            <a:endParaRPr lang="en-US" strike="noStrike" noProof="1"/>
          </a:p>
        </p:txBody>
      </p:sp>
      <p:sp>
        <p:nvSpPr>
          <p:cNvPr id="4" name="Rectangle 6"/>
          <p:cNvSpPr>
            <a:spLocks noGrp="1" noChangeArrowheads="1"/>
          </p:cNvSpPr>
          <p:nvPr>
            <p:ph type="sldNum" sz="quarter" idx="4"/>
          </p:nvPr>
        </p:nvSpPr>
        <p:spPr bwMode="auto">
          <a:xfrm>
            <a:off x="6934200" y="6248400"/>
            <a:ext cx="1905000" cy="457200"/>
          </a:xfrm>
          <a:prstGeom prst="rect">
            <a:avLst/>
          </a:prstGeom>
          <a:noFill/>
          <a:ln w="9525">
            <a:noFill/>
            <a:miter lim="800000"/>
          </a:ln>
          <a:effectLst/>
        </p:spPr>
        <p:txBody>
          <a:bodyPr vert="horz" wrap="square" lIns="91440" tIns="45720" rIns="91440" bIns="45720" numCol="1" anchor="b" anchorCtr="0" compatLnSpc="1"/>
          <a:lstStyle>
            <a:lvl1pPr algn="r">
              <a:defRPr sz="1400"/>
            </a:lvl1pPr>
          </a:lstStyle>
          <a:p>
            <a:pPr fontAlgn="base"/>
            <a:fld id="{4DA352F7-1E6A-4246-A252-B17A37EC926B}" type="slidenum">
              <a:rPr lang="en-US" strike="noStrike" noProof="1">
                <a:latin typeface="Arial Narrow" panose="020B0606020202030204" pitchFamily="34" charset="0"/>
                <a:ea typeface="+mn-ea"/>
                <a:cs typeface="+mn-cs"/>
              </a:rPr>
            </a:fld>
            <a:endParaRPr lang="en-US"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Impact" panose="020B0806030902050204" pitchFamily="34" charset="0"/>
        </a:defRPr>
      </a:lvl2pPr>
      <a:lvl3pPr algn="ctr" rtl="0" eaLnBrk="1" fontAlgn="base" hangingPunct="1">
        <a:spcBef>
          <a:spcPct val="0"/>
        </a:spcBef>
        <a:spcAft>
          <a:spcPct val="0"/>
        </a:spcAft>
        <a:defRPr sz="4400">
          <a:solidFill>
            <a:schemeClr val="tx2"/>
          </a:solidFill>
          <a:latin typeface="Impact" panose="020B0806030902050204" pitchFamily="34" charset="0"/>
        </a:defRPr>
      </a:lvl3pPr>
      <a:lvl4pPr algn="ctr" rtl="0" eaLnBrk="1" fontAlgn="base" hangingPunct="1">
        <a:spcBef>
          <a:spcPct val="0"/>
        </a:spcBef>
        <a:spcAft>
          <a:spcPct val="0"/>
        </a:spcAft>
        <a:defRPr sz="4400">
          <a:solidFill>
            <a:schemeClr val="tx2"/>
          </a:solidFill>
          <a:latin typeface="Impact" panose="020B0806030902050204" pitchFamily="34" charset="0"/>
        </a:defRPr>
      </a:lvl4pPr>
      <a:lvl5pPr algn="ctr" rtl="0" eaLnBrk="1" fontAlgn="base" hangingPunct="1">
        <a:spcBef>
          <a:spcPct val="0"/>
        </a:spcBef>
        <a:spcAft>
          <a:spcPct val="0"/>
        </a:spcAft>
        <a:defRPr sz="4400">
          <a:solidFill>
            <a:schemeClr val="tx2"/>
          </a:solidFill>
          <a:latin typeface="Impact" panose="020B0806030902050204" pitchFamily="34" charset="0"/>
        </a:defRPr>
      </a:lvl5pPr>
      <a:lvl6pPr marL="457200" algn="ctr" rtl="0" eaLnBrk="1" fontAlgn="base" hangingPunct="1">
        <a:spcBef>
          <a:spcPct val="0"/>
        </a:spcBef>
        <a:spcAft>
          <a:spcPct val="0"/>
        </a:spcAft>
        <a:defRPr sz="4400">
          <a:solidFill>
            <a:schemeClr val="tx2"/>
          </a:solidFill>
          <a:latin typeface="Impact" panose="020B0806030902050204" pitchFamily="34" charset="0"/>
        </a:defRPr>
      </a:lvl6pPr>
      <a:lvl7pPr marL="914400" algn="ctr" rtl="0" eaLnBrk="1" fontAlgn="base" hangingPunct="1">
        <a:spcBef>
          <a:spcPct val="0"/>
        </a:spcBef>
        <a:spcAft>
          <a:spcPct val="0"/>
        </a:spcAft>
        <a:defRPr sz="4400">
          <a:solidFill>
            <a:schemeClr val="tx2"/>
          </a:solidFill>
          <a:latin typeface="Impact" panose="020B0806030902050204" pitchFamily="34" charset="0"/>
        </a:defRPr>
      </a:lvl7pPr>
      <a:lvl8pPr marL="1371600" algn="ctr" rtl="0" eaLnBrk="1" fontAlgn="base" hangingPunct="1">
        <a:spcBef>
          <a:spcPct val="0"/>
        </a:spcBef>
        <a:spcAft>
          <a:spcPct val="0"/>
        </a:spcAft>
        <a:defRPr sz="4400">
          <a:solidFill>
            <a:schemeClr val="tx2"/>
          </a:solidFill>
          <a:latin typeface="Impact" panose="020B0806030902050204" pitchFamily="34" charset="0"/>
        </a:defRPr>
      </a:lvl8pPr>
      <a:lvl9pPr marL="1828800" algn="ctr" rtl="0" eaLnBrk="1" fontAlgn="base" hangingPunct="1">
        <a:spcBef>
          <a:spcPct val="0"/>
        </a:spcBef>
        <a:spcAft>
          <a:spcPct val="0"/>
        </a:spcAft>
        <a:defRPr sz="4400">
          <a:solidFill>
            <a:schemeClr val="tx2"/>
          </a:solidFill>
          <a:latin typeface="Impact" panose="020B0806030902050204" pitchFamily="34" charset="0"/>
        </a:defRPr>
      </a:lvl9pPr>
    </p:titleStyle>
    <p:bodyStyle>
      <a:lvl1pPr marL="222250" indent="-222250" algn="l" rtl="0" eaLnBrk="1" fontAlgn="base" hangingPunct="1">
        <a:spcBef>
          <a:spcPct val="20000"/>
        </a:spcBef>
        <a:spcAft>
          <a:spcPct val="0"/>
        </a:spcAft>
        <a:buClr>
          <a:schemeClr val="hlink"/>
        </a:buClr>
        <a:buChar char="•"/>
        <a:defRPr sz="3200">
          <a:solidFill>
            <a:schemeClr val="tx1"/>
          </a:solidFill>
          <a:latin typeface="+mn-lt"/>
          <a:ea typeface="+mn-ea"/>
          <a:cs typeface="+mn-cs"/>
        </a:defRPr>
      </a:lvl1pPr>
      <a:lvl2pPr marL="630555" indent="-173355" algn="l" rtl="0" eaLnBrk="1" fontAlgn="base" hangingPunct="1">
        <a:spcBef>
          <a:spcPct val="20000"/>
        </a:spcBef>
        <a:spcAft>
          <a:spcPct val="0"/>
        </a:spcAft>
        <a:buClr>
          <a:schemeClr val="accent2"/>
        </a:buClr>
        <a:buChar char="•"/>
        <a:defRPr sz="2800">
          <a:solidFill>
            <a:schemeClr val="tx1"/>
          </a:solidFill>
          <a:latin typeface="+mn-lt"/>
        </a:defRPr>
      </a:lvl2pPr>
      <a:lvl3pPr marL="1089025" indent="-174625" algn="l" rtl="0" eaLnBrk="1" fontAlgn="base" hangingPunct="1">
        <a:spcBef>
          <a:spcPct val="20000"/>
        </a:spcBef>
        <a:spcAft>
          <a:spcPct val="0"/>
        </a:spcAft>
        <a:buClr>
          <a:schemeClr val="accent1"/>
        </a:buClr>
        <a:buChar char="•"/>
        <a:defRPr sz="2400">
          <a:solidFill>
            <a:schemeClr val="tx1"/>
          </a:solidFill>
          <a:latin typeface="+mn-lt"/>
        </a:defRPr>
      </a:lvl3pPr>
      <a:lvl4pPr marL="1546225" indent="-174625" algn="l" rtl="0" eaLnBrk="1" fontAlgn="base" hangingPunct="1">
        <a:spcBef>
          <a:spcPct val="20000"/>
        </a:spcBef>
        <a:spcAft>
          <a:spcPct val="0"/>
        </a:spcAft>
        <a:buClr>
          <a:schemeClr val="bg2"/>
        </a:buClr>
        <a:buChar char="•"/>
        <a:defRPr sz="2000">
          <a:solidFill>
            <a:schemeClr val="tx1"/>
          </a:solidFill>
          <a:latin typeface="+mn-lt"/>
        </a:defRPr>
      </a:lvl4pPr>
      <a:lvl5pPr marL="2003425" indent="-174625" algn="l" rtl="0" eaLnBrk="1" fontAlgn="base" hangingPunct="1">
        <a:spcBef>
          <a:spcPct val="20000"/>
        </a:spcBef>
        <a:spcAft>
          <a:spcPct val="0"/>
        </a:spcAft>
        <a:buChar char="•"/>
        <a:defRPr sz="2000">
          <a:solidFill>
            <a:schemeClr val="tx1"/>
          </a:solidFill>
          <a:latin typeface="+mn-lt"/>
        </a:defRPr>
      </a:lvl5pPr>
      <a:lvl6pPr marL="2460625" indent="-174625" algn="l" rtl="0" eaLnBrk="1" fontAlgn="base" hangingPunct="1">
        <a:spcBef>
          <a:spcPct val="20000"/>
        </a:spcBef>
        <a:spcAft>
          <a:spcPct val="0"/>
        </a:spcAft>
        <a:buChar char="•"/>
        <a:defRPr sz="2000">
          <a:solidFill>
            <a:schemeClr val="tx1"/>
          </a:solidFill>
          <a:latin typeface="+mn-lt"/>
        </a:defRPr>
      </a:lvl6pPr>
      <a:lvl7pPr marL="2917825" indent="-174625" algn="l" rtl="0" eaLnBrk="1" fontAlgn="base" hangingPunct="1">
        <a:spcBef>
          <a:spcPct val="20000"/>
        </a:spcBef>
        <a:spcAft>
          <a:spcPct val="0"/>
        </a:spcAft>
        <a:buChar char="•"/>
        <a:defRPr sz="2000">
          <a:solidFill>
            <a:schemeClr val="tx1"/>
          </a:solidFill>
          <a:latin typeface="+mn-lt"/>
        </a:defRPr>
      </a:lvl7pPr>
      <a:lvl8pPr marL="3375025" indent="-174625" algn="l" rtl="0" eaLnBrk="1" fontAlgn="base" hangingPunct="1">
        <a:spcBef>
          <a:spcPct val="20000"/>
        </a:spcBef>
        <a:spcAft>
          <a:spcPct val="0"/>
        </a:spcAft>
        <a:buChar char="•"/>
        <a:defRPr sz="2000">
          <a:solidFill>
            <a:schemeClr val="tx1"/>
          </a:solidFill>
          <a:latin typeface="+mn-lt"/>
        </a:defRPr>
      </a:lvl8pPr>
      <a:lvl9pPr marL="3832225" indent="-174625"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4.jpe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Title 1"/>
          <p:cNvSpPr>
            <a:spLocks noGrp="1"/>
          </p:cNvSpPr>
          <p:nvPr>
            <p:ph type="title"/>
          </p:nvPr>
        </p:nvSpPr>
        <p:spPr>
          <a:ln/>
        </p:spPr>
        <p:txBody>
          <a:bodyPr vert="horz" wrap="square" lIns="91440" tIns="45720" rIns="91440" bIns="45720" anchor="b"/>
          <a:p>
            <a:endParaRPr lang="en-US" altLang="zh-CN"/>
          </a:p>
        </p:txBody>
      </p:sp>
      <p:pic>
        <p:nvPicPr>
          <p:cNvPr id="6146" name="Picture 2" descr="C:\Users\hizahid\Desktop\vilnius29815pp\summer-raindrops--backgrounds-wallpapers.jpg"/>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 name="Rectangle 3"/>
          <p:cNvSpPr/>
          <p:nvPr/>
        </p:nvSpPr>
        <p:spPr>
          <a:xfrm>
            <a:off x="0" y="76200"/>
            <a:ext cx="9144000" cy="4738688"/>
          </a:xfrm>
          <a:prstGeom prst="rect">
            <a:avLst/>
          </a:prstGeom>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pPr>
            <a:endParaRPr kumimoji="0" lang="en-US" sz="3200" b="1" i="0" u="none" strike="noStrike" kern="1200" cap="none" spc="0" normalizeH="0" baseline="0" noProof="1" dirty="0">
              <a:solidFill>
                <a:schemeClr val="tx2"/>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a:p>
            <a:pPr marL="0" marR="0" indent="0" algn="ctr" defTabSz="914400" rtl="0" eaLnBrk="0" fontAlgn="base" latinLnBrk="0" hangingPunct="0">
              <a:lnSpc>
                <a:spcPct val="100000"/>
              </a:lnSpc>
              <a:spcBef>
                <a:spcPct val="0"/>
              </a:spcBef>
              <a:spcAft>
                <a:spcPct val="0"/>
              </a:spcAft>
              <a:buClrTx/>
              <a:buSzTx/>
              <a:buFontTx/>
              <a:buNone/>
            </a:pPr>
            <a:r>
              <a:rPr kumimoji="0" lang="en-US" sz="3200" b="1" i="0" u="none" strike="noStrike" kern="1200" cap="none" spc="0" normalizeH="0" baseline="0" noProof="1" dirty="0">
                <a:solidFill>
                  <a:schemeClr val="tx2"/>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“COUNTERING COVID-19 ON UNIVERSITY OF PESHAWAR  CAMPUS</a:t>
            </a:r>
            <a:r>
              <a:rPr kumimoji="0" lang="en-US" sz="3200" b="1" i="0" u="none" strike="noStrike" kern="1200" cap="none" spc="0" normalizeH="0" baseline="0" noProof="1" dirty="0" smtClean="0">
                <a:solidFill>
                  <a:schemeClr val="tx2"/>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IN </a:t>
            </a:r>
            <a:r>
              <a:rPr kumimoji="0" lang="en-US" sz="3200" b="1" i="0" u="none" strike="noStrike" kern="1200" cap="none" spc="0" normalizeH="0" baseline="0" noProof="1" dirty="0">
                <a:solidFill>
                  <a:schemeClr val="tx2"/>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PAKISTAN”</a:t>
            </a:r>
            <a:endParaRPr kumimoji="0" lang="en-US" sz="3200" b="1" i="0" u="none" strike="noStrike" kern="1200" cap="none" spc="0" normalizeH="0" baseline="0" noProof="1" dirty="0">
              <a:solidFill>
                <a:schemeClr val="tx2"/>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a:p>
            <a:pPr marL="0" marR="0" indent="0" algn="ctr" defTabSz="914400" rtl="0" eaLnBrk="0" fontAlgn="base" latinLnBrk="0" hangingPunct="0">
              <a:lnSpc>
                <a:spcPct val="100000"/>
              </a:lnSpc>
              <a:spcBef>
                <a:spcPct val="0"/>
              </a:spcBef>
              <a:spcAft>
                <a:spcPct val="0"/>
              </a:spcAft>
              <a:buClrTx/>
              <a:buSzTx/>
              <a:buFontTx/>
              <a:buNone/>
            </a:pPr>
            <a:endParaRPr kumimoji="0" lang="en-US" sz="2400" b="1" i="0" u="none" strike="noStrike" kern="1200" cap="none" spc="0" normalizeH="0" baseline="0" noProof="1" dirty="0">
              <a:solidFill>
                <a:schemeClr val="tx2"/>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a:p>
            <a:pPr marL="0" marR="0" indent="0" algn="ctr" defTabSz="914400" rtl="0" eaLnBrk="0" fontAlgn="base" latinLnBrk="0" hangingPunct="0">
              <a:lnSpc>
                <a:spcPct val="100000"/>
              </a:lnSpc>
              <a:spcBef>
                <a:spcPct val="0"/>
              </a:spcBef>
              <a:spcAft>
                <a:spcPct val="0"/>
              </a:spcAft>
              <a:buClrTx/>
              <a:buSzTx/>
              <a:buFontTx/>
              <a:buNone/>
            </a:pPr>
            <a:endParaRPr kumimoji="0" lang="en-US" sz="2400" b="1" i="0" u="none" strike="noStrike" kern="1200" cap="none" spc="0" normalizeH="0" baseline="0" noProof="1" dirty="0">
              <a:solidFill>
                <a:schemeClr val="tx2"/>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a:p>
            <a:pPr marL="0" marR="0" indent="0" algn="ctr" defTabSz="914400" rtl="0" eaLnBrk="0" fontAlgn="base" latinLnBrk="0" hangingPunct="0">
              <a:lnSpc>
                <a:spcPct val="100000"/>
              </a:lnSpc>
              <a:spcBef>
                <a:spcPct val="0"/>
              </a:spcBef>
              <a:spcAft>
                <a:spcPct val="0"/>
              </a:spcAft>
              <a:buClrTx/>
              <a:buSzTx/>
              <a:buFontTx/>
              <a:buNone/>
            </a:pPr>
            <a:r>
              <a:rPr kumimoji="0" lang="en-US" sz="1800" b="1" i="0" u="none" strike="noStrike" kern="1200" cap="none" spc="0" normalizeH="0" noProof="1" dirty="0">
                <a:solidFill>
                  <a:srgbClr val="FFFF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PRESENTATION IN </a:t>
            </a:r>
            <a:r>
              <a:rPr kumimoji="0" lang="en-US" sz="1800" b="1" i="0" u="none" strike="noStrike" kern="1200" cap="none" spc="0" normalizeH="0" noProof="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INETRNATIONAL WEBINAR  ON, “ FIGHTING AGAINST  COVID-19 IN CAMPUS” ORGANISED BY , </a:t>
            </a:r>
            <a:r>
              <a:rPr lang="en-US" sz="1800" b="1" strike="noStrike" noProof="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ea"/>
              </a:rPr>
              <a:t>S&amp;SE ASIAN UN, YUNNAN UNIVERSITY, CHINA ON 20TH MAY 2020.</a:t>
            </a:r>
            <a:r>
              <a:rPr lang="en-US" sz="2400" b="1" strike="noStrike" noProof="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ea"/>
              </a:rPr>
              <a:t> </a:t>
            </a:r>
            <a:endParaRPr kumimoji="0" lang="en-US" sz="2400" b="1" i="0" u="none" strike="noStrike" kern="1200" cap="none" spc="0" normalizeH="0" baseline="0" noProof="1" dirty="0">
              <a:solidFill>
                <a:srgbClr val="FFFF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a:p>
            <a:pPr marL="0" marR="0" indent="0" algn="ctr" defTabSz="914400" rtl="0" eaLnBrk="0" fontAlgn="base" latinLnBrk="0" hangingPunct="0">
              <a:lnSpc>
                <a:spcPct val="100000"/>
              </a:lnSpc>
              <a:spcBef>
                <a:spcPct val="0"/>
              </a:spcBef>
              <a:spcAft>
                <a:spcPct val="0"/>
              </a:spcAft>
              <a:buClrTx/>
              <a:buSzTx/>
              <a:buFontTx/>
              <a:buNone/>
            </a:pPr>
            <a:endParaRPr kumimoji="0" lang="en-US" sz="1600" b="1" i="0" u="none" strike="noStrike" kern="1200" cap="none" spc="0" normalizeH="0" baseline="0" noProof="1" dirty="0" smtClean="0">
              <a:solidFill>
                <a:srgbClr val="FFFF00"/>
              </a:solidFill>
              <a:latin typeface="Times New Roman" panose="02020603050405020304" pitchFamily="18" charset="0"/>
              <a:ea typeface="+mn-ea"/>
              <a:cs typeface="Times New Roman" panose="02020603050405020304" pitchFamily="18" charset="0"/>
            </a:endParaRPr>
          </a:p>
          <a:p>
            <a:pPr marL="0" marR="0" indent="0" algn="ctr" defTabSz="914400" rtl="0" eaLnBrk="0" fontAlgn="base" latinLnBrk="0" hangingPunct="0">
              <a:lnSpc>
                <a:spcPct val="100000"/>
              </a:lnSpc>
              <a:spcBef>
                <a:spcPct val="0"/>
              </a:spcBef>
              <a:spcAft>
                <a:spcPct val="0"/>
              </a:spcAft>
              <a:buClrTx/>
              <a:buSzTx/>
              <a:buFontTx/>
              <a:buNone/>
            </a:pPr>
            <a:r>
              <a:rPr kumimoji="0" lang="en-US" sz="1600" b="1" i="0" u="none" strike="noStrike" kern="1200" cap="none" spc="0" normalizeH="0" baseline="0" noProof="1" dirty="0" smtClean="0">
                <a:solidFill>
                  <a:srgbClr val="0202BE"/>
                </a:solidFill>
                <a:latin typeface="Times New Roman" panose="02020603050405020304" pitchFamily="18" charset="0"/>
                <a:ea typeface="+mn-ea"/>
                <a:cs typeface="Times New Roman" panose="02020603050405020304" pitchFamily="18" charset="0"/>
              </a:rPr>
              <a:t>By</a:t>
            </a:r>
            <a:endParaRPr kumimoji="0" lang="en-US" sz="1600" b="1" i="0" u="none" strike="noStrike" kern="1200" cap="none" spc="0" normalizeH="0" baseline="0" noProof="1" dirty="0">
              <a:solidFill>
                <a:srgbClr val="0202BE"/>
              </a:solidFill>
              <a:latin typeface="Times New Roman" panose="02020603050405020304" pitchFamily="18" charset="0"/>
              <a:ea typeface="+mn-ea"/>
              <a:cs typeface="Times New Roman" panose="02020603050405020304" pitchFamily="18" charset="0"/>
            </a:endParaRPr>
          </a:p>
          <a:p>
            <a:pPr marL="0" marR="0" indent="0" algn="ctr" defTabSz="914400" rtl="0" eaLnBrk="0" fontAlgn="base" latinLnBrk="0" hangingPunct="0">
              <a:lnSpc>
                <a:spcPct val="100000"/>
              </a:lnSpc>
              <a:spcBef>
                <a:spcPct val="0"/>
              </a:spcBef>
              <a:spcAft>
                <a:spcPct val="0"/>
              </a:spcAft>
              <a:buClrTx/>
              <a:buSzTx/>
              <a:buFontTx/>
              <a:buNone/>
            </a:pPr>
            <a:r>
              <a:rPr kumimoji="0" lang="en-US" sz="1800" b="1" i="0" u="none" strike="noStrike" kern="1200" cap="none" spc="0" normalizeH="0" baseline="0" noProof="1" dirty="0">
                <a:solidFill>
                  <a:srgbClr val="0202B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PROF DR ZAHID ANWAR</a:t>
            </a:r>
            <a:r>
              <a:rPr kumimoji="0" lang="en-US" sz="1600" b="1" i="0" u="none" strike="noStrike" kern="1200" cap="none" spc="0" normalizeH="0" baseline="0" noProof="1" dirty="0">
                <a:solidFill>
                  <a:srgbClr val="0202B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endParaRPr kumimoji="0" lang="en-US" sz="1600" b="1" i="0" u="none" strike="noStrike" kern="1200" cap="none" spc="0" normalizeH="0" baseline="0" noProof="1" dirty="0">
              <a:solidFill>
                <a:srgbClr val="0202B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a:p>
            <a:pPr marL="0" marR="0" indent="0" algn="ctr" defTabSz="914400" rtl="0" eaLnBrk="0" fontAlgn="base" latinLnBrk="0" hangingPunct="0">
              <a:lnSpc>
                <a:spcPct val="100000"/>
              </a:lnSpc>
              <a:spcBef>
                <a:spcPct val="0"/>
              </a:spcBef>
              <a:spcAft>
                <a:spcPct val="0"/>
              </a:spcAft>
              <a:buClrTx/>
              <a:buSzTx/>
              <a:buFontTx/>
              <a:buNone/>
            </a:pPr>
            <a:r>
              <a:rPr kumimoji="0" lang="en-US" sz="1600" b="1" i="0" u="none" strike="noStrike" kern="1200" cap="none" spc="0" normalizeH="0" baseline="0" noProof="1" dirty="0">
                <a:solidFill>
                  <a:srgbClr val="0202B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Director, China Study center, University of Peshawar &amp; </a:t>
            </a:r>
            <a:endParaRPr kumimoji="0" lang="en-US" sz="1600" b="1" i="0" u="none" strike="noStrike" kern="1200" cap="none" spc="0" normalizeH="0" baseline="0" noProof="1" dirty="0">
              <a:solidFill>
                <a:srgbClr val="0202B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a:p>
            <a:pPr marL="0" marR="0" indent="0" algn="ctr" defTabSz="914400" rtl="0" eaLnBrk="0" fontAlgn="base" latinLnBrk="0" hangingPunct="0">
              <a:lnSpc>
                <a:spcPct val="100000"/>
              </a:lnSpc>
              <a:spcBef>
                <a:spcPct val="0"/>
              </a:spcBef>
              <a:spcAft>
                <a:spcPct val="0"/>
              </a:spcAft>
              <a:buClrTx/>
              <a:buSzTx/>
              <a:buFontTx/>
              <a:buNone/>
            </a:pPr>
            <a:r>
              <a:rPr kumimoji="0" lang="en-US" sz="1600" b="1" i="0" u="none" strike="noStrike" kern="1200" cap="none" spc="0" normalizeH="0" baseline="0" noProof="1" dirty="0">
                <a:solidFill>
                  <a:srgbClr val="0202B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UOP Focal Person for CPEC China Pakistan Universities Consortium,</a:t>
            </a:r>
            <a:endParaRPr kumimoji="0" lang="en-US" sz="1600" b="1" i="0" u="none" strike="noStrike" kern="1200" cap="none" spc="0" normalizeH="0" baseline="0" noProof="1" dirty="0">
              <a:solidFill>
                <a:srgbClr val="0202B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a:p>
            <a:pPr marL="0" marR="0" indent="0" algn="ctr" defTabSz="914400" rtl="0" eaLnBrk="0" fontAlgn="base" latinLnBrk="0" hangingPunct="0">
              <a:lnSpc>
                <a:spcPct val="100000"/>
              </a:lnSpc>
              <a:spcBef>
                <a:spcPct val="0"/>
              </a:spcBef>
              <a:spcAft>
                <a:spcPct val="0"/>
              </a:spcAft>
              <a:buClrTx/>
              <a:buSzTx/>
              <a:buFontTx/>
              <a:buNone/>
            </a:pPr>
            <a:r>
              <a:rPr kumimoji="0" lang="en-US" sz="1600" b="1" i="0" u="none" strike="noStrike" kern="1200" cap="none" spc="0" normalizeH="0" baseline="0" noProof="1" dirty="0">
                <a:solidFill>
                  <a:srgbClr val="0202B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zahid_anwar@uop.edu.pk wechat: hizahid</a:t>
            </a:r>
            <a:endParaRPr kumimoji="0" lang="en-US" sz="1600" b="1" i="0" u="none" strike="noStrike" kern="1200" cap="none" spc="0" normalizeH="0" baseline="0" noProof="1" dirty="0">
              <a:solidFill>
                <a:srgbClr val="0202BE"/>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1" name="Picture 2" descr="H:\usb22\summer school 14 uop\ssoup 1\ssuop14\images.jpg"/>
          <p:cNvPicPr>
            <a:picLocks noChangeAspect="1"/>
          </p:cNvPicPr>
          <p:nvPr/>
        </p:nvPicPr>
        <p:blipFill>
          <a:blip r:embed="rId1"/>
          <a:stretch>
            <a:fillRect/>
          </a:stretch>
        </p:blipFill>
        <p:spPr>
          <a:xfrm>
            <a:off x="762000" y="0"/>
            <a:ext cx="8382000" cy="6705600"/>
          </a:xfrm>
          <a:prstGeom prst="rect">
            <a:avLst/>
          </a:prstGeom>
          <a:noFill/>
          <a:ln w="9525">
            <a:noFill/>
          </a:ln>
        </p:spPr>
      </p:pic>
      <p:sp>
        <p:nvSpPr>
          <p:cNvPr id="3" name="Rectangle 2"/>
          <p:cNvSpPr/>
          <p:nvPr/>
        </p:nvSpPr>
        <p:spPr>
          <a:xfrm>
            <a:off x="1143000" y="457200"/>
            <a:ext cx="7620000" cy="706438"/>
          </a:xfrm>
          <a:prstGeom prst="rect">
            <a:avLst/>
          </a:prstGeom>
        </p:spPr>
        <p:txBody>
          <a:bodyPr wrap="square">
            <a:spAutoFit/>
          </a:bodyPr>
          <a:lstStyle/>
          <a:p>
            <a:pPr marR="0" algn="ctr" defTabSz="914400" rtl="0" eaLnBrk="0" fontAlgn="auto" latinLnBrk="0" hangingPunct="0">
              <a:lnSpc>
                <a:spcPct val="100000"/>
              </a:lnSpc>
              <a:spcBef>
                <a:spcPct val="0"/>
              </a:spcBef>
              <a:spcAft>
                <a:spcPts val="0"/>
              </a:spcAft>
              <a:buClr>
                <a:srgbClr val="FF0000"/>
              </a:buClr>
              <a:buSzTx/>
              <a:buFont typeface="Wingdings" panose="05000000000000000000" pitchFamily="2" charset="2"/>
              <a:defRPr/>
            </a:pPr>
            <a:r>
              <a:rPr lang="en-US" sz="2000" b="1" strike="noStrike" noProof="1" dirty="0" smtClean="0">
                <a:solidFill>
                  <a:schemeClr val="tx2"/>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H. E. YAO JING, CHINA AMBASSADOR TO  PAKISTAN</a:t>
            </a:r>
            <a:endParaRPr kumimoji="0" lang="en-US" sz="2000" b="1" i="0" u="none" strike="noStrike" kern="1200" cap="none" spc="0" normalizeH="0" baseline="0" noProof="1" dirty="0" smtClean="0">
              <a:solidFill>
                <a:schemeClr val="tx2"/>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R="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defRPr/>
            </a:pPr>
            <a:endParaRPr kumimoji="0" lang="en-US" sz="2000" b="1" i="1" u="none" strike="noStrike" kern="1200" cap="none" spc="0" normalizeH="0" baseline="0" noProof="1" dirty="0">
              <a:solidFill>
                <a:srgbClr val="0202BE"/>
              </a:solidFill>
              <a:effectLst>
                <a:outerShdw blurRad="38100" dist="38100" dir="2700000" algn="tl">
                  <a:srgbClr val="000000">
                    <a:alpha val="43137"/>
                  </a:srgbClr>
                </a:outerShdw>
              </a:effectLst>
              <a:latin typeface="High Tower Text" panose="02040502050506030303" pitchFamily="18" charset="0"/>
              <a:ea typeface="+mn-ea"/>
              <a:cs typeface="+mn-cs"/>
            </a:endParaRPr>
          </a:p>
        </p:txBody>
      </p:sp>
      <p:pic>
        <p:nvPicPr>
          <p:cNvPr id="15363" name="Picture 1" descr="China Ambassador to Pakistan"/>
          <p:cNvPicPr>
            <a:picLocks noChangeAspect="1"/>
          </p:cNvPicPr>
          <p:nvPr/>
        </p:nvPicPr>
        <p:blipFill>
          <a:blip r:embed="rId2"/>
          <a:stretch>
            <a:fillRect/>
          </a:stretch>
        </p:blipFill>
        <p:spPr>
          <a:xfrm>
            <a:off x="1143000" y="990600"/>
            <a:ext cx="7620000" cy="5319713"/>
          </a:xfrm>
          <a:prstGeom prst="rect">
            <a:avLst/>
          </a:prstGeom>
          <a:noFill/>
          <a:ln w="9525">
            <a:noFill/>
          </a:ln>
        </p:spPr>
      </p:pic>
    </p:spTree>
  </p:cSld>
  <p:clrMapOvr>
    <a:masterClrMapping/>
  </p:clrMapOvr>
  <p:transition>
    <p:wheel spokes="3"/>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Picture 2" descr="H:\usb22\summer school 14 uop\ssoup 1\ssuop14\images.jpg"/>
          <p:cNvPicPr>
            <a:picLocks noChangeAspect="1"/>
          </p:cNvPicPr>
          <p:nvPr/>
        </p:nvPicPr>
        <p:blipFill>
          <a:blip r:embed="rId1"/>
          <a:stretch>
            <a:fillRect/>
          </a:stretch>
        </p:blipFill>
        <p:spPr>
          <a:xfrm>
            <a:off x="762000" y="0"/>
            <a:ext cx="8382000" cy="6705600"/>
          </a:xfrm>
          <a:prstGeom prst="rect">
            <a:avLst/>
          </a:prstGeom>
          <a:noFill/>
          <a:ln w="9525">
            <a:noFill/>
          </a:ln>
        </p:spPr>
      </p:pic>
      <p:sp>
        <p:nvSpPr>
          <p:cNvPr id="3" name="Rectangle 2"/>
          <p:cNvSpPr/>
          <p:nvPr/>
        </p:nvSpPr>
        <p:spPr>
          <a:xfrm>
            <a:off x="1143000" y="457200"/>
            <a:ext cx="7620000" cy="3600450"/>
          </a:xfrm>
          <a:prstGeom prst="rect">
            <a:avLst/>
          </a:prstGeom>
        </p:spPr>
        <p:txBody>
          <a:bodyPr wrap="square">
            <a:spAutoFit/>
          </a:bodyPr>
          <a:lstStyle/>
          <a:p>
            <a:pPr marR="0" algn="ctr" defTabSz="914400" rtl="0" eaLnBrk="0" fontAlgn="auto" latinLnBrk="0" hangingPunct="0">
              <a:lnSpc>
                <a:spcPct val="100000"/>
              </a:lnSpc>
              <a:spcBef>
                <a:spcPct val="0"/>
              </a:spcBef>
              <a:spcAft>
                <a:spcPts val="0"/>
              </a:spcAft>
              <a:buClr>
                <a:srgbClr val="FF0000"/>
              </a:buClr>
              <a:buSzTx/>
              <a:buFont typeface="Wingdings" panose="05000000000000000000" pitchFamily="2" charset="2"/>
              <a:defRPr/>
            </a:pPr>
            <a:endParaRPr kumimoji="0" lang="en-US" sz="2800" b="1" i="0" u="none" strike="noStrike" kern="1200" cap="none" spc="0" normalizeH="0" baseline="0" noProof="1" dirty="0" smtClean="0">
              <a:solidFill>
                <a:schemeClr val="tx2"/>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rPr>
              <a:t>Print, electronic and social media contributed a lot to help people against COVID. </a:t>
            </a:r>
            <a:endPar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rPr>
              <a:t>In mobile phones ring tones were replaced with message about protection from COVID-19. </a:t>
            </a:r>
            <a:endPar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rPr>
              <a:t>Online daily updates help to know the situation in Pakistan </a:t>
            </a:r>
            <a:r>
              <a:rPr kumimoji="0" lang="en-US" sz="3200" b="1" i="0" u="none" strike="noStrike" kern="1200" cap="none" spc="0" normalizeH="0" baseline="0" noProof="1" dirty="0">
                <a:solidFill>
                  <a:srgbClr val="0202BE"/>
                </a:solidFill>
                <a:effectLst>
                  <a:outerShdw blurRad="38100" dist="38100" dir="2700000" algn="tl">
                    <a:srgbClr val="000000">
                      <a:alpha val="43137"/>
                    </a:srgbClr>
                  </a:outerShdw>
                </a:effectLst>
                <a:latin typeface="High Tower Text" panose="02040502050506030303" pitchFamily="18" charset="0"/>
                <a:ea typeface="+mn-ea"/>
                <a:cs typeface="+mn-cs"/>
              </a:rPr>
              <a:t>    </a:t>
            </a:r>
            <a:endParaRPr kumimoji="0" lang="en-US" sz="2800" b="1" i="1" u="none" strike="noStrike" kern="1200" cap="none" spc="0" normalizeH="0" baseline="0" noProof="1" dirty="0">
              <a:solidFill>
                <a:srgbClr val="0202BE"/>
              </a:solidFill>
              <a:effectLst>
                <a:outerShdw blurRad="38100" dist="38100" dir="2700000" algn="tl">
                  <a:srgbClr val="000000">
                    <a:alpha val="43137"/>
                  </a:srgbClr>
                </a:outerShdw>
              </a:effectLst>
              <a:latin typeface="High Tower Text" panose="02040502050506030303" pitchFamily="18" charset="0"/>
              <a:ea typeface="+mn-ea"/>
              <a:cs typeface="+mn-cs"/>
            </a:endParaRPr>
          </a:p>
        </p:txBody>
      </p:sp>
    </p:spTree>
  </p:cSld>
  <p:clrMapOvr>
    <a:masterClrMapping/>
  </p:clrMapOvr>
  <p:transition>
    <p:wheel spokes="3"/>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09" name="Picture 2" descr="H:\usb22\summer school 14 uop\ssoup 1\ssuop14\images.jpg"/>
          <p:cNvPicPr>
            <a:picLocks noChangeAspect="1"/>
          </p:cNvPicPr>
          <p:nvPr/>
        </p:nvPicPr>
        <p:blipFill>
          <a:blip r:embed="rId1"/>
          <a:stretch>
            <a:fillRect/>
          </a:stretch>
        </p:blipFill>
        <p:spPr>
          <a:xfrm>
            <a:off x="762000" y="0"/>
            <a:ext cx="8382000" cy="6705600"/>
          </a:xfrm>
          <a:prstGeom prst="rect">
            <a:avLst/>
          </a:prstGeom>
          <a:noFill/>
          <a:ln w="9525">
            <a:noFill/>
          </a:ln>
        </p:spPr>
      </p:pic>
      <p:pic>
        <p:nvPicPr>
          <p:cNvPr id="17410" name="Picture 1"/>
          <p:cNvPicPr>
            <a:picLocks noChangeAspect="1"/>
          </p:cNvPicPr>
          <p:nvPr/>
        </p:nvPicPr>
        <p:blipFill>
          <a:blip r:embed="rId2"/>
          <a:stretch>
            <a:fillRect/>
          </a:stretch>
        </p:blipFill>
        <p:spPr>
          <a:xfrm>
            <a:off x="1143000" y="376238"/>
            <a:ext cx="7615238" cy="5934075"/>
          </a:xfrm>
          <a:prstGeom prst="rect">
            <a:avLst/>
          </a:prstGeom>
          <a:noFill/>
          <a:ln w="9525">
            <a:noFill/>
          </a:ln>
        </p:spPr>
      </p:pic>
    </p:spTree>
  </p:cSld>
  <p:clrMapOvr>
    <a:masterClrMapping/>
  </p:clrMapOvr>
  <p:transition>
    <p:wheel spokes="3"/>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3" name="Picture 2" descr="H:\usb22\summer school 14 uop\ssoup 1\ssuop14\images.jpg"/>
          <p:cNvPicPr>
            <a:picLocks noChangeAspect="1"/>
          </p:cNvPicPr>
          <p:nvPr/>
        </p:nvPicPr>
        <p:blipFill>
          <a:blip r:embed="rId1"/>
          <a:stretch>
            <a:fillRect/>
          </a:stretch>
        </p:blipFill>
        <p:spPr>
          <a:xfrm>
            <a:off x="762000" y="0"/>
            <a:ext cx="8382000" cy="6705600"/>
          </a:xfrm>
          <a:prstGeom prst="rect">
            <a:avLst/>
          </a:prstGeom>
          <a:noFill/>
          <a:ln w="9525">
            <a:noFill/>
          </a:ln>
        </p:spPr>
      </p:pic>
      <p:sp>
        <p:nvSpPr>
          <p:cNvPr id="3" name="Rectangle 2"/>
          <p:cNvSpPr/>
          <p:nvPr/>
        </p:nvSpPr>
        <p:spPr>
          <a:xfrm>
            <a:off x="1143000" y="457200"/>
            <a:ext cx="7620000" cy="4830763"/>
          </a:xfrm>
          <a:prstGeom prst="rect">
            <a:avLst/>
          </a:prstGeom>
        </p:spPr>
        <p:txBody>
          <a:bodyPr wrap="square">
            <a:spAutoFit/>
          </a:bodyPr>
          <a:lstStyle/>
          <a:p>
            <a:pPr marL="457200" marR="0" indent="-457200" algn="ctr"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kumimoji="0" lang="en-US" sz="2800" b="1" i="0" u="none" strike="noStrike" kern="1200" cap="none" spc="0" normalizeH="0" baseline="0" noProof="1" dirty="0" smtClean="0">
                <a:solidFill>
                  <a:schemeClr val="tx2"/>
                </a:solidFill>
                <a:effectLst>
                  <a:outerShdw blurRad="38100" dist="38100" dir="2700000" algn="tl">
                    <a:srgbClr val="000000">
                      <a:alpha val="43137"/>
                    </a:srgbClr>
                  </a:outerShdw>
                </a:effectLst>
                <a:latin typeface="High Tower Text" panose="02040502050506030303" pitchFamily="18" charset="0"/>
                <a:ea typeface="+mn-ea"/>
                <a:cs typeface="+mn-cs"/>
              </a:rPr>
              <a:t>COUNTERING COVID IN PAKISTAN</a:t>
            </a:r>
            <a:endParaRPr kumimoji="0" lang="en-US" sz="2800" b="1" i="0" u="none" strike="noStrike" kern="1200" cap="none" spc="0" normalizeH="0" baseline="0" noProof="1" dirty="0" smtClean="0">
              <a:solidFill>
                <a:schemeClr val="tx2"/>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R="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defRPr/>
            </a:pPr>
            <a:endPar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 W</a:t>
            </a:r>
            <a:r>
              <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hen Pakistani citizens returned from abroad COVID spread in Pakisn.</a:t>
            </a:r>
            <a:endPar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sym typeface="+mn-ea"/>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Lockdown was enforced for public safety. </a:t>
            </a:r>
            <a:endPar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Rs. 12000 per head were given to labourers working on daily wages. </a:t>
            </a:r>
            <a:endPar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A tiger force of young volunteers was formed to help needy people. </a:t>
            </a:r>
            <a:endPar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Doctors online service was started to provide free of cost advice to people.</a:t>
            </a:r>
            <a:r>
              <a:rPr lang="en-US" sz="2800" b="1" strike="noStrike" noProof="1" dirty="0">
                <a:solidFill>
                  <a:srgbClr val="0202BE"/>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   </a:t>
            </a:r>
            <a:endParaRPr kumimoji="0" lang="en-US" sz="2800" b="1" i="1" u="none" strike="noStrike" kern="1200" cap="none" spc="0" normalizeH="0" baseline="0" noProof="1" dirty="0">
              <a:solidFill>
                <a:srgbClr val="0202BE"/>
              </a:solidFill>
              <a:effectLst>
                <a:outerShdw blurRad="38100" dist="38100" dir="2700000" algn="tl">
                  <a:srgbClr val="000000">
                    <a:alpha val="43137"/>
                  </a:srgbClr>
                </a:outerShdw>
              </a:effectLst>
              <a:latin typeface="High Tower Text" panose="02040502050506030303" pitchFamily="18" charset="0"/>
              <a:ea typeface="+mn-ea"/>
              <a:cs typeface="+mn-cs"/>
            </a:endParaRPr>
          </a:p>
        </p:txBody>
      </p:sp>
    </p:spTree>
  </p:cSld>
  <p:clrMapOvr>
    <a:masterClrMapping/>
  </p:clrMapOvr>
  <p:transition>
    <p:wheel spokes="3"/>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Picture 2" descr="H:\usb22\summer school 14 uop\ssoup 1\ssuop14\images.jpg"/>
          <p:cNvPicPr>
            <a:picLocks noChangeAspect="1"/>
          </p:cNvPicPr>
          <p:nvPr/>
        </p:nvPicPr>
        <p:blipFill>
          <a:blip r:embed="rId1"/>
          <a:stretch>
            <a:fillRect/>
          </a:stretch>
        </p:blipFill>
        <p:spPr>
          <a:xfrm>
            <a:off x="762000" y="0"/>
            <a:ext cx="8382000" cy="6705600"/>
          </a:xfrm>
          <a:prstGeom prst="rect">
            <a:avLst/>
          </a:prstGeom>
          <a:noFill/>
          <a:ln w="9525">
            <a:noFill/>
          </a:ln>
        </p:spPr>
      </p:pic>
      <p:sp>
        <p:nvSpPr>
          <p:cNvPr id="3" name="Rectangle 2"/>
          <p:cNvSpPr/>
          <p:nvPr/>
        </p:nvSpPr>
        <p:spPr>
          <a:xfrm>
            <a:off x="1143000" y="457200"/>
            <a:ext cx="7620000" cy="522288"/>
          </a:xfrm>
          <a:prstGeom prst="rect">
            <a:avLst/>
          </a:prstGeom>
        </p:spPr>
        <p:txBody>
          <a:bodyPr wrap="square">
            <a:spAutoFit/>
          </a:bodyPr>
          <a:lstStyle/>
          <a:p>
            <a:pPr marR="0" algn="ctr" defTabSz="914400" rtl="0" eaLnBrk="0" fontAlgn="auto" latinLnBrk="0" hangingPunct="0">
              <a:lnSpc>
                <a:spcPct val="100000"/>
              </a:lnSpc>
              <a:spcBef>
                <a:spcPct val="0"/>
              </a:spcBef>
              <a:spcAft>
                <a:spcPts val="0"/>
              </a:spcAft>
              <a:buClr>
                <a:srgbClr val="FF0000"/>
              </a:buClr>
              <a:buSzTx/>
              <a:buFont typeface="Wingdings" panose="05000000000000000000" pitchFamily="2" charset="2"/>
              <a:defRPr/>
            </a:pPr>
            <a:endPar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sym typeface="+mn-ea"/>
            </a:endParaRPr>
          </a:p>
        </p:txBody>
      </p:sp>
      <p:pic>
        <p:nvPicPr>
          <p:cNvPr id="19459" name="Picture 3" descr="carona_virus"/>
          <p:cNvPicPr>
            <a:picLocks noChangeAspect="1"/>
          </p:cNvPicPr>
          <p:nvPr/>
        </p:nvPicPr>
        <p:blipFill>
          <a:blip r:embed="rId2"/>
          <a:stretch>
            <a:fillRect/>
          </a:stretch>
        </p:blipFill>
        <p:spPr>
          <a:xfrm>
            <a:off x="1143000" y="314325"/>
            <a:ext cx="7620000" cy="6024563"/>
          </a:xfrm>
          <a:prstGeom prst="rect">
            <a:avLst/>
          </a:prstGeom>
          <a:noFill/>
          <a:ln w="9525">
            <a:noFill/>
          </a:ln>
        </p:spPr>
      </p:pic>
    </p:spTree>
  </p:cSld>
  <p:clrMapOvr>
    <a:masterClrMapping/>
  </p:clrMapOvr>
  <p:transition>
    <p:wheel spokes="3"/>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1" name="Picture 2" descr="H:\usb22\summer school 14 uop\ssoup 1\ssuop14\images.jpg"/>
          <p:cNvPicPr>
            <a:picLocks noChangeAspect="1"/>
          </p:cNvPicPr>
          <p:nvPr/>
        </p:nvPicPr>
        <p:blipFill>
          <a:blip r:embed="rId1"/>
          <a:stretch>
            <a:fillRect/>
          </a:stretch>
        </p:blipFill>
        <p:spPr>
          <a:xfrm>
            <a:off x="762000" y="0"/>
            <a:ext cx="8382000" cy="6705600"/>
          </a:xfrm>
          <a:prstGeom prst="rect">
            <a:avLst/>
          </a:prstGeom>
          <a:noFill/>
          <a:ln w="9525">
            <a:noFill/>
          </a:ln>
        </p:spPr>
      </p:pic>
      <p:sp>
        <p:nvSpPr>
          <p:cNvPr id="3" name="Rectangle 2"/>
          <p:cNvSpPr/>
          <p:nvPr/>
        </p:nvSpPr>
        <p:spPr>
          <a:xfrm>
            <a:off x="1143000" y="457200"/>
            <a:ext cx="7620000" cy="1444625"/>
          </a:xfrm>
          <a:prstGeom prst="rect">
            <a:avLst/>
          </a:prstGeom>
        </p:spPr>
        <p:txBody>
          <a:bodyPr wrap="square">
            <a:spAutoFit/>
          </a:bodyPr>
          <a:lstStyle/>
          <a:p>
            <a:pPr marL="457200" marR="0" indent="-457200" algn="ctr"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kumimoji="0" lang="en-US" sz="2800" b="1" i="0" u="none" strike="noStrike" kern="1200" cap="none" spc="0" normalizeH="0" baseline="0" noProof="1" dirty="0" smtClean="0">
                <a:solidFill>
                  <a:schemeClr val="tx2"/>
                </a:solidFill>
                <a:effectLst>
                  <a:outerShdw blurRad="38100" dist="38100" dir="2700000" algn="tl">
                    <a:srgbClr val="000000">
                      <a:alpha val="43137"/>
                    </a:srgbClr>
                  </a:outerShdw>
                </a:effectLst>
                <a:latin typeface="High Tower Text" panose="02040502050506030303" pitchFamily="18" charset="0"/>
                <a:ea typeface="+mn-ea"/>
                <a:cs typeface="+mn-cs"/>
              </a:rPr>
              <a:t>HOSPITALS IN KP PROVINCE OF  PAKISTAN</a:t>
            </a:r>
            <a:endParaRPr kumimoji="0" lang="en-US" sz="2800" b="1" i="0" u="none" strike="noStrike" kern="1200" cap="none" spc="0" normalizeH="0" baseline="0" noProof="1" dirty="0" smtClean="0">
              <a:solidFill>
                <a:schemeClr val="tx2"/>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R="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defRPr/>
            </a:pPr>
            <a:r>
              <a:rPr kumimoji="0" lang="en-US" sz="3200" b="1" i="0" u="none" strike="noStrike" kern="1200" cap="none" spc="0" normalizeH="0" baseline="0" noProof="1" dirty="0">
                <a:solidFill>
                  <a:srgbClr val="0202BE"/>
                </a:solidFill>
                <a:effectLst>
                  <a:outerShdw blurRad="38100" dist="38100" dir="2700000" algn="tl">
                    <a:srgbClr val="000000">
                      <a:alpha val="43137"/>
                    </a:srgbClr>
                  </a:outerShdw>
                </a:effectLst>
                <a:latin typeface="High Tower Text" panose="02040502050506030303" pitchFamily="18" charset="0"/>
                <a:ea typeface="+mn-ea"/>
                <a:cs typeface="+mn-cs"/>
              </a:rPr>
              <a:t> </a:t>
            </a:r>
            <a:endParaRPr kumimoji="0" lang="en-US" sz="2800" b="1" i="1" u="none" strike="noStrike" kern="1200" cap="none" spc="0" normalizeH="0" baseline="0" noProof="1" dirty="0">
              <a:solidFill>
                <a:srgbClr val="0202BE"/>
              </a:solidFill>
              <a:effectLst>
                <a:outerShdw blurRad="38100" dist="38100" dir="2700000" algn="tl">
                  <a:srgbClr val="000000">
                    <a:alpha val="43137"/>
                  </a:srgbClr>
                </a:outerShdw>
              </a:effectLst>
              <a:latin typeface="High Tower Text" panose="02040502050506030303" pitchFamily="18" charset="0"/>
              <a:ea typeface="+mn-ea"/>
              <a:cs typeface="+mn-cs"/>
            </a:endParaRPr>
          </a:p>
        </p:txBody>
      </p:sp>
      <p:pic>
        <p:nvPicPr>
          <p:cNvPr id="20483" name="Picture 3" descr="Annotation 2020-05-12 152503"/>
          <p:cNvPicPr>
            <a:picLocks noChangeAspect="1"/>
          </p:cNvPicPr>
          <p:nvPr/>
        </p:nvPicPr>
        <p:blipFill>
          <a:blip r:embed="rId2"/>
          <a:stretch>
            <a:fillRect/>
          </a:stretch>
        </p:blipFill>
        <p:spPr>
          <a:xfrm>
            <a:off x="1143000" y="1673225"/>
            <a:ext cx="7712075" cy="3630613"/>
          </a:xfrm>
          <a:prstGeom prst="rect">
            <a:avLst/>
          </a:prstGeom>
          <a:noFill/>
          <a:ln w="9525">
            <a:noFill/>
          </a:ln>
        </p:spPr>
      </p:pic>
    </p:spTree>
  </p:cSld>
  <p:clrMapOvr>
    <a:masterClrMapping/>
  </p:clrMapOvr>
  <p:transition>
    <p:wheel spokes="3"/>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5" name="Picture 2" descr="H:\usb22\summer school 14 uop\ssoup 1\ssuop14\images.jpg"/>
          <p:cNvPicPr>
            <a:picLocks noChangeAspect="1"/>
          </p:cNvPicPr>
          <p:nvPr/>
        </p:nvPicPr>
        <p:blipFill>
          <a:blip r:embed="rId1"/>
          <a:stretch>
            <a:fillRect/>
          </a:stretch>
        </p:blipFill>
        <p:spPr>
          <a:xfrm>
            <a:off x="762000" y="0"/>
            <a:ext cx="8382000" cy="6705600"/>
          </a:xfrm>
          <a:prstGeom prst="rect">
            <a:avLst/>
          </a:prstGeom>
          <a:noFill/>
          <a:ln w="9525">
            <a:noFill/>
          </a:ln>
        </p:spPr>
      </p:pic>
      <p:sp>
        <p:nvSpPr>
          <p:cNvPr id="3" name="Rectangle 2"/>
          <p:cNvSpPr/>
          <p:nvPr/>
        </p:nvSpPr>
        <p:spPr>
          <a:xfrm>
            <a:off x="1143000" y="457200"/>
            <a:ext cx="7620000" cy="4892675"/>
          </a:xfrm>
          <a:prstGeom prst="rect">
            <a:avLst/>
          </a:prstGeom>
        </p:spPr>
        <p:txBody>
          <a:bodyPr wrap="square">
            <a:spAutoFit/>
          </a:bodyPr>
          <a:lstStyle/>
          <a:p>
            <a:pPr marL="457200" marR="0" indent="-457200" algn="ctr"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kumimoji="0" lang="en-US" sz="2800" b="1" i="0" u="none" strike="noStrike" kern="1200" cap="none" spc="0" normalizeH="0" baseline="0" noProof="1" dirty="0" smtClean="0">
                <a:solidFill>
                  <a:schemeClr val="tx2"/>
                </a:solidFill>
                <a:effectLst>
                  <a:outerShdw blurRad="38100" dist="38100" dir="2700000" algn="tl">
                    <a:srgbClr val="000000">
                      <a:alpha val="43137"/>
                    </a:srgbClr>
                  </a:outerShdw>
                </a:effectLst>
                <a:latin typeface="High Tower Text" panose="02040502050506030303" pitchFamily="18" charset="0"/>
                <a:ea typeface="+mn-ea"/>
                <a:cs typeface="+mn-cs"/>
              </a:rPr>
              <a:t>FIGHTING COVID ON UOP CAMPUS</a:t>
            </a:r>
            <a:endParaRPr kumimoji="0" lang="en-US" sz="2800" b="1" i="0" u="none" strike="noStrike" kern="1200" cap="none" spc="0" normalizeH="0" baseline="0" noProof="1" dirty="0" smtClean="0">
              <a:solidFill>
                <a:schemeClr val="tx2"/>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rPr>
              <a:t>There are four Universities on the same campus: 1 university of Peshawar, University of Engineering and Technology, Agriculture University Peshawar and Islamia College University Peshawar. There are 10 universities within radius of 20 KM in Peshawar. </a:t>
            </a:r>
            <a:endPar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rPr>
              <a:t>They are Gandhara University, Qurtaba University, City University, Sarhad University, Brains University and BBS Women University. </a:t>
            </a:r>
            <a:r>
              <a:rPr kumimoji="0" lang="en-US" sz="3200" b="1" i="0" u="none" strike="noStrike" kern="1200" cap="none" spc="0" normalizeH="0" baseline="0" noProof="1" dirty="0">
                <a:solidFill>
                  <a:srgbClr val="0202BE"/>
                </a:solidFill>
                <a:effectLst>
                  <a:outerShdw blurRad="38100" dist="38100" dir="2700000" algn="tl">
                    <a:srgbClr val="000000">
                      <a:alpha val="43137"/>
                    </a:srgbClr>
                  </a:outerShdw>
                </a:effectLst>
                <a:latin typeface="High Tower Text" panose="02040502050506030303" pitchFamily="18" charset="0"/>
                <a:ea typeface="+mn-ea"/>
                <a:cs typeface="+mn-cs"/>
              </a:rPr>
              <a:t>    </a:t>
            </a:r>
            <a:endParaRPr kumimoji="0" lang="en-US" sz="2800" b="1" i="1" u="none" strike="noStrike" kern="1200" cap="none" spc="0" normalizeH="0" baseline="0" noProof="1" dirty="0">
              <a:solidFill>
                <a:srgbClr val="0202BE"/>
              </a:solidFill>
              <a:effectLst>
                <a:outerShdw blurRad="38100" dist="38100" dir="2700000" algn="tl">
                  <a:srgbClr val="000000">
                    <a:alpha val="43137"/>
                  </a:srgbClr>
                </a:outerShdw>
              </a:effectLst>
              <a:latin typeface="High Tower Text" panose="02040502050506030303" pitchFamily="18" charset="0"/>
              <a:ea typeface="+mn-ea"/>
              <a:cs typeface="+mn-cs"/>
            </a:endParaRPr>
          </a:p>
        </p:txBody>
      </p:sp>
    </p:spTree>
  </p:cSld>
  <p:clrMapOvr>
    <a:masterClrMapping/>
  </p:clrMapOvr>
  <p:transition>
    <p:wheel spokes="3"/>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Picture 2" descr="H:\usb22\summer school 14 uop\ssoup 1\ssuop14\images.jpg"/>
          <p:cNvPicPr>
            <a:picLocks noChangeAspect="1"/>
          </p:cNvPicPr>
          <p:nvPr/>
        </p:nvPicPr>
        <p:blipFill>
          <a:blip r:embed="rId1"/>
          <a:stretch>
            <a:fillRect/>
          </a:stretch>
        </p:blipFill>
        <p:spPr>
          <a:xfrm>
            <a:off x="762000" y="0"/>
            <a:ext cx="8382000" cy="6705600"/>
          </a:xfrm>
          <a:prstGeom prst="rect">
            <a:avLst/>
          </a:prstGeom>
          <a:noFill/>
          <a:ln w="9525">
            <a:noFill/>
          </a:ln>
        </p:spPr>
      </p:pic>
      <p:sp>
        <p:nvSpPr>
          <p:cNvPr id="3" name="Rectangle 2"/>
          <p:cNvSpPr/>
          <p:nvPr/>
        </p:nvSpPr>
        <p:spPr>
          <a:xfrm>
            <a:off x="1143000" y="457200"/>
            <a:ext cx="7620000" cy="4830763"/>
          </a:xfrm>
          <a:prstGeom prst="rect">
            <a:avLst/>
          </a:prstGeom>
        </p:spPr>
        <p:txBody>
          <a:bodyPr wrap="square">
            <a:spAutoFit/>
          </a:bodyPr>
          <a:lstStyle/>
          <a:p>
            <a:pPr marR="0" algn="l" defTabSz="914400" rtl="0" eaLnBrk="0" fontAlgn="auto" latinLnBrk="0" hangingPunct="0">
              <a:lnSpc>
                <a:spcPct val="100000"/>
              </a:lnSpc>
              <a:spcBef>
                <a:spcPct val="0"/>
              </a:spcBef>
              <a:spcAft>
                <a:spcPts val="0"/>
              </a:spcAft>
              <a:buClr>
                <a:srgbClr val="FF0000"/>
              </a:buClr>
              <a:buSzTx/>
              <a:buFont typeface="Wingdings" panose="05000000000000000000" pitchFamily="2" charset="2"/>
              <a:defRPr/>
            </a:pPr>
            <a:endPar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rPr>
              <a:t>Federal and provincial Governments guidelines were followed by the residents on campus. </a:t>
            </a:r>
            <a:endPar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rPr>
              <a:t>Coordination mechanism was developed  between University administration, district administration and provincial government to cope with any eventuality.</a:t>
            </a:r>
            <a:endPar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rPr>
              <a:t>Three hostels which were vacated after University closure in March were transformed into quarantine Centers</a:t>
            </a:r>
            <a:endPar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p:txBody>
      </p:sp>
    </p:spTree>
  </p:cSld>
  <p:clrMapOvr>
    <a:masterClrMapping/>
  </p:clrMapOvr>
  <p:transition>
    <p:wheel spokes="3"/>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Picture 2" descr="H:\usb22\summer school 14 uop\ssoup 1\ssuop14\images.jpg"/>
          <p:cNvPicPr>
            <a:picLocks noChangeAspect="1"/>
          </p:cNvPicPr>
          <p:nvPr/>
        </p:nvPicPr>
        <p:blipFill>
          <a:blip r:embed="rId1"/>
          <a:stretch>
            <a:fillRect/>
          </a:stretch>
        </p:blipFill>
        <p:spPr>
          <a:xfrm>
            <a:off x="762000" y="0"/>
            <a:ext cx="8382000" cy="6705600"/>
          </a:xfrm>
          <a:prstGeom prst="rect">
            <a:avLst/>
          </a:prstGeom>
          <a:noFill/>
          <a:ln w="9525">
            <a:noFill/>
          </a:ln>
        </p:spPr>
      </p:pic>
      <p:sp>
        <p:nvSpPr>
          <p:cNvPr id="3" name="Rectangle 2"/>
          <p:cNvSpPr/>
          <p:nvPr/>
        </p:nvSpPr>
        <p:spPr>
          <a:xfrm>
            <a:off x="1143000" y="457200"/>
            <a:ext cx="7620000" cy="3414713"/>
          </a:xfrm>
          <a:prstGeom prst="rect">
            <a:avLst/>
          </a:prstGeom>
        </p:spPr>
        <p:txBody>
          <a:bodyPr wrap="square">
            <a:spAutoFit/>
          </a:bodyPr>
          <a:lstStyle/>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kumimoji="0" lang="en-US" sz="24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rPr>
              <a:t>University of Peshawar organized many online meetings to explore ways and means to educate administration, faculty and students about the COVID-19 Pandemic.</a:t>
            </a:r>
            <a:endParaRPr kumimoji="0" lang="en-US" sz="24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lang="en-US" sz="24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The use of face masks and gloves advised and social distancing became the norm of the daily life. </a:t>
            </a:r>
            <a:endParaRPr lang="en-US" sz="24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sym typeface="+mn-ea"/>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lang="en-US" sz="24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China Study Center, University of Peshawar  collaborated with CIIS, UIBE,SIIS and Yunnan University against COVID-19 </a:t>
            </a:r>
            <a:endParaRPr kumimoji="0" lang="en-US" sz="2800" b="1" i="1" u="none" strike="noStrike" kern="1200" cap="none" spc="0" normalizeH="0" baseline="0" noProof="1" dirty="0">
              <a:solidFill>
                <a:srgbClr val="0202BE"/>
              </a:solidFill>
              <a:effectLst>
                <a:outerShdw blurRad="38100" dist="38100" dir="2700000" algn="tl">
                  <a:srgbClr val="000000">
                    <a:alpha val="43137"/>
                  </a:srgbClr>
                </a:outerShdw>
              </a:effectLst>
              <a:latin typeface="High Tower Text" panose="02040502050506030303" pitchFamily="18" charset="0"/>
              <a:ea typeface="+mn-ea"/>
              <a:cs typeface="+mn-cs"/>
            </a:endParaRPr>
          </a:p>
        </p:txBody>
      </p:sp>
    </p:spTree>
  </p:cSld>
  <p:clrMapOvr>
    <a:masterClrMapping/>
  </p:clrMapOvr>
  <p:transition>
    <p:wheel spokes="3"/>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7" name="Picture 2" descr="H:\usb22\summer school 14 uop\ssoup 1\ssuop14\images.jpg"/>
          <p:cNvPicPr>
            <a:picLocks noChangeAspect="1"/>
          </p:cNvPicPr>
          <p:nvPr/>
        </p:nvPicPr>
        <p:blipFill>
          <a:blip r:embed="rId1"/>
          <a:stretch>
            <a:fillRect/>
          </a:stretch>
        </p:blipFill>
        <p:spPr>
          <a:xfrm>
            <a:off x="762000" y="0"/>
            <a:ext cx="8382000" cy="6705600"/>
          </a:xfrm>
          <a:prstGeom prst="rect">
            <a:avLst/>
          </a:prstGeom>
          <a:noFill/>
          <a:ln w="9525">
            <a:noFill/>
          </a:ln>
        </p:spPr>
      </p:pic>
      <p:sp>
        <p:nvSpPr>
          <p:cNvPr id="3" name="Rectangle 2"/>
          <p:cNvSpPr/>
          <p:nvPr/>
        </p:nvSpPr>
        <p:spPr>
          <a:xfrm>
            <a:off x="1143000" y="457200"/>
            <a:ext cx="7620000" cy="3108325"/>
          </a:xfrm>
          <a:prstGeom prst="rect">
            <a:avLst/>
          </a:prstGeom>
        </p:spPr>
        <p:txBody>
          <a:bodyPr wrap="square">
            <a:spAutoFit/>
          </a:bodyPr>
          <a:lstStyle/>
          <a:p>
            <a:pPr marR="0" algn="ctr" defTabSz="914400" rtl="0" eaLnBrk="0" fontAlgn="auto" latinLnBrk="0" hangingPunct="0">
              <a:lnSpc>
                <a:spcPct val="100000"/>
              </a:lnSpc>
              <a:spcBef>
                <a:spcPct val="0"/>
              </a:spcBef>
              <a:spcAft>
                <a:spcPts val="0"/>
              </a:spcAft>
              <a:buClr>
                <a:srgbClr val="FF0000"/>
              </a:buClr>
              <a:buSzTx/>
              <a:buFont typeface="Wingdings" panose="05000000000000000000" pitchFamily="2" charset="2"/>
              <a:defRPr/>
            </a:pPr>
            <a:endPar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University of Peshawar in collaboration with XJTU and HEC organized an online conference on 7th May 2020 on “ Fighting COVID-19: Arrangements and Measures” in which many experts shared their presentations</a:t>
            </a:r>
            <a:endPar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R="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defRPr/>
            </a:pPr>
            <a:endParaRPr kumimoji="0" lang="en-US" sz="2800" b="1" i="1" u="none" strike="noStrike" kern="1200" cap="none" spc="0" normalizeH="0" baseline="0" noProof="1" dirty="0">
              <a:solidFill>
                <a:srgbClr val="0202BE"/>
              </a:solidFill>
              <a:effectLst>
                <a:outerShdw blurRad="38100" dist="38100" dir="2700000" algn="tl">
                  <a:srgbClr val="000000">
                    <a:alpha val="43137"/>
                  </a:srgbClr>
                </a:outerShdw>
              </a:effectLst>
              <a:latin typeface="High Tower Text" panose="02040502050506030303" pitchFamily="18" charset="0"/>
              <a:ea typeface="+mn-ea"/>
              <a:cs typeface="+mn-cs"/>
            </a:endParaRPr>
          </a:p>
        </p:txBody>
      </p:sp>
    </p:spTree>
  </p:cSld>
  <p:clrMapOvr>
    <a:masterClrMapping/>
  </p:clrMapOvr>
  <p:transition>
    <p:wheel spokes="3"/>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9" name="Picture 2" descr="H:\usb22\summer school 14 uop\ssoup 1\ssuop14\images.jpg"/>
          <p:cNvPicPr>
            <a:picLocks noChangeAspect="1"/>
          </p:cNvPicPr>
          <p:nvPr/>
        </p:nvPicPr>
        <p:blipFill>
          <a:blip r:embed="rId1"/>
          <a:stretch>
            <a:fillRect/>
          </a:stretch>
        </p:blipFill>
        <p:spPr>
          <a:xfrm>
            <a:off x="762000" y="0"/>
            <a:ext cx="8382000" cy="6705600"/>
          </a:xfrm>
          <a:prstGeom prst="rect">
            <a:avLst/>
          </a:prstGeom>
          <a:noFill/>
          <a:ln w="9525">
            <a:noFill/>
          </a:ln>
        </p:spPr>
      </p:pic>
      <p:sp>
        <p:nvSpPr>
          <p:cNvPr id="3" name="Rectangle 2"/>
          <p:cNvSpPr/>
          <p:nvPr/>
        </p:nvSpPr>
        <p:spPr>
          <a:xfrm>
            <a:off x="1143000" y="457200"/>
            <a:ext cx="7620000" cy="522288"/>
          </a:xfrm>
          <a:prstGeom prst="rect">
            <a:avLst/>
          </a:prstGeom>
        </p:spPr>
        <p:txBody>
          <a:bodyPr wrap="square">
            <a:spAutoFit/>
          </a:bodyPr>
          <a:lstStyle/>
          <a:p>
            <a:pPr marR="0" algn="ctr" defTabSz="914400" rtl="0" eaLnBrk="0" fontAlgn="auto" latinLnBrk="0" hangingPunct="0">
              <a:lnSpc>
                <a:spcPct val="100000"/>
              </a:lnSpc>
              <a:spcBef>
                <a:spcPct val="0"/>
              </a:spcBef>
              <a:spcAft>
                <a:spcPts val="0"/>
              </a:spcAft>
              <a:buClr>
                <a:srgbClr val="FF0000"/>
              </a:buClr>
              <a:buSzTx/>
              <a:buFont typeface="Wingdings" panose="05000000000000000000" pitchFamily="2" charset="2"/>
              <a:defRPr/>
            </a:pPr>
            <a:endPar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sym typeface="+mn-ea"/>
            </a:endParaRPr>
          </a:p>
        </p:txBody>
      </p:sp>
      <p:pic>
        <p:nvPicPr>
          <p:cNvPr id="7171" name="Picture 1" descr="group photo yunnan university"/>
          <p:cNvPicPr>
            <a:picLocks noChangeAspect="1"/>
          </p:cNvPicPr>
          <p:nvPr/>
        </p:nvPicPr>
        <p:blipFill>
          <a:blip r:embed="rId2"/>
          <a:stretch>
            <a:fillRect/>
          </a:stretch>
        </p:blipFill>
        <p:spPr>
          <a:xfrm>
            <a:off x="1143000" y="1108075"/>
            <a:ext cx="7620000" cy="4522788"/>
          </a:xfrm>
          <a:prstGeom prst="rect">
            <a:avLst/>
          </a:prstGeom>
          <a:noFill/>
          <a:ln w="9525">
            <a:noFill/>
          </a:ln>
        </p:spPr>
      </p:pic>
    </p:spTree>
  </p:cSld>
  <p:clrMapOvr>
    <a:masterClrMapping/>
  </p:clrMapOvr>
  <p:transition>
    <p:wheel spokes="3"/>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1" name="Picture 2" descr="H:\usb22\summer school 14 uop\ssoup 1\ssuop14\images.jpg"/>
          <p:cNvPicPr>
            <a:picLocks noChangeAspect="1"/>
          </p:cNvPicPr>
          <p:nvPr/>
        </p:nvPicPr>
        <p:blipFill>
          <a:blip r:embed="rId1"/>
          <a:stretch>
            <a:fillRect/>
          </a:stretch>
        </p:blipFill>
        <p:spPr>
          <a:xfrm>
            <a:off x="762000" y="0"/>
            <a:ext cx="8382000" cy="6705600"/>
          </a:xfrm>
          <a:prstGeom prst="rect">
            <a:avLst/>
          </a:prstGeom>
          <a:noFill/>
          <a:ln w="9525">
            <a:noFill/>
          </a:ln>
        </p:spPr>
      </p:pic>
      <p:sp>
        <p:nvSpPr>
          <p:cNvPr id="3" name="Rectangle 2"/>
          <p:cNvSpPr/>
          <p:nvPr/>
        </p:nvSpPr>
        <p:spPr>
          <a:xfrm>
            <a:off x="1143000" y="457200"/>
            <a:ext cx="7620000" cy="1198563"/>
          </a:xfrm>
          <a:prstGeom prst="rect">
            <a:avLst/>
          </a:prstGeom>
        </p:spPr>
        <p:txBody>
          <a:bodyPr wrap="square">
            <a:spAutoFit/>
          </a:bodyPr>
          <a:lstStyle/>
          <a:p>
            <a:pPr marR="0" algn="ctr" defTabSz="914400" rtl="0" eaLnBrk="0" fontAlgn="auto" latinLnBrk="0" hangingPunct="0">
              <a:lnSpc>
                <a:spcPct val="100000"/>
              </a:lnSpc>
              <a:spcBef>
                <a:spcPct val="0"/>
              </a:spcBef>
              <a:spcAft>
                <a:spcPts val="0"/>
              </a:spcAft>
              <a:buClr>
                <a:srgbClr val="FF0000"/>
              </a:buClr>
              <a:buSzTx/>
              <a:buFont typeface="Wingdings" panose="05000000000000000000" pitchFamily="2" charset="2"/>
              <a:defRPr/>
            </a:pPr>
            <a:r>
              <a:rPr kumimoji="0" lang="en-US" sz="24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rPr>
              <a:t>TELECONFERENCE BETWEEN XJTU &amp; UOP AGAINST COVID</a:t>
            </a:r>
            <a:endParaRPr kumimoji="0" lang="en-US" sz="24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R="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defRPr/>
            </a:pPr>
            <a:endParaRPr kumimoji="0" lang="en-US" sz="24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p:txBody>
      </p:sp>
      <p:pic>
        <p:nvPicPr>
          <p:cNvPr id="25603" name="Picture 1" descr="teleconference pic 1"/>
          <p:cNvPicPr>
            <a:picLocks noChangeAspect="1"/>
          </p:cNvPicPr>
          <p:nvPr/>
        </p:nvPicPr>
        <p:blipFill>
          <a:blip r:embed="rId2"/>
          <a:stretch>
            <a:fillRect/>
          </a:stretch>
        </p:blipFill>
        <p:spPr>
          <a:xfrm>
            <a:off x="1143000" y="1227138"/>
            <a:ext cx="7620000" cy="5083175"/>
          </a:xfrm>
          <a:prstGeom prst="rect">
            <a:avLst/>
          </a:prstGeom>
          <a:noFill/>
          <a:ln w="9525">
            <a:noFill/>
          </a:ln>
        </p:spPr>
      </p:pic>
    </p:spTree>
  </p:cSld>
  <p:clrMapOvr>
    <a:masterClrMapping/>
  </p:clrMapOvr>
  <p:transition>
    <p:wheel spokes="3"/>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5" name="Picture 2" descr="H:\usb22\summer school 14 uop\ssoup 1\ssuop14\images.jpg"/>
          <p:cNvPicPr>
            <a:picLocks noChangeAspect="1"/>
          </p:cNvPicPr>
          <p:nvPr/>
        </p:nvPicPr>
        <p:blipFill>
          <a:blip r:embed="rId1"/>
          <a:stretch>
            <a:fillRect/>
          </a:stretch>
        </p:blipFill>
        <p:spPr>
          <a:xfrm>
            <a:off x="762000" y="0"/>
            <a:ext cx="8382000" cy="6705600"/>
          </a:xfrm>
          <a:prstGeom prst="rect">
            <a:avLst/>
          </a:prstGeom>
          <a:noFill/>
          <a:ln w="9525">
            <a:noFill/>
          </a:ln>
        </p:spPr>
      </p:pic>
      <p:sp>
        <p:nvSpPr>
          <p:cNvPr id="3" name="Rectangle 2"/>
          <p:cNvSpPr/>
          <p:nvPr/>
        </p:nvSpPr>
        <p:spPr>
          <a:xfrm>
            <a:off x="1143000" y="457200"/>
            <a:ext cx="7620000" cy="3108325"/>
          </a:xfrm>
          <a:prstGeom prst="rect">
            <a:avLst/>
          </a:prstGeom>
        </p:spPr>
        <p:txBody>
          <a:bodyPr wrap="square">
            <a:spAutoFit/>
          </a:bodyPr>
          <a:lstStyle/>
          <a:p>
            <a:pPr marR="0" algn="ctr" defTabSz="914400" rtl="0" eaLnBrk="0" fontAlgn="auto" latinLnBrk="0" hangingPunct="0">
              <a:lnSpc>
                <a:spcPct val="100000"/>
              </a:lnSpc>
              <a:spcBef>
                <a:spcPct val="0"/>
              </a:spcBef>
              <a:spcAft>
                <a:spcPts val="0"/>
              </a:spcAft>
              <a:buClr>
                <a:srgbClr val="FF0000"/>
              </a:buClr>
              <a:buSzTx/>
              <a:buFont typeface="Wingdings" panose="05000000000000000000" pitchFamily="2" charset="2"/>
              <a:defRPr/>
            </a:pPr>
            <a:endPar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University of Peshawar strengthened contacts with GUIZHOU University during the pandemic and Guizhou University donated face masks, gloves and other necessary equipments to UOP which were appreciated by the residents of UOP.</a:t>
            </a:r>
            <a:r>
              <a:rPr lang="en-US" sz="2800" b="1" strike="noStrike" noProof="1" dirty="0">
                <a:solidFill>
                  <a:srgbClr val="0202BE"/>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    </a:t>
            </a:r>
            <a:endParaRPr kumimoji="0" lang="en-US" sz="2800" b="1" i="1" u="none" strike="noStrike" kern="1200" cap="none" spc="0" normalizeH="0" baseline="0" noProof="1" dirty="0">
              <a:solidFill>
                <a:srgbClr val="0202BE"/>
              </a:solidFill>
              <a:effectLst>
                <a:outerShdw blurRad="38100" dist="38100" dir="2700000" algn="tl">
                  <a:srgbClr val="000000">
                    <a:alpha val="43137"/>
                  </a:srgbClr>
                </a:outerShdw>
              </a:effectLst>
              <a:latin typeface="High Tower Text" panose="02040502050506030303" pitchFamily="18" charset="0"/>
              <a:ea typeface="+mn-ea"/>
              <a:cs typeface="+mn-cs"/>
            </a:endParaRPr>
          </a:p>
        </p:txBody>
      </p:sp>
    </p:spTree>
  </p:cSld>
  <p:clrMapOvr>
    <a:masterClrMapping/>
  </p:clrMapOvr>
  <p:transition>
    <p:wheel spokes="3"/>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49" name="Picture 2" descr="H:\usb22\summer school 14 uop\ssoup 1\ssuop14\images.jpg"/>
          <p:cNvPicPr>
            <a:picLocks noChangeAspect="1"/>
          </p:cNvPicPr>
          <p:nvPr/>
        </p:nvPicPr>
        <p:blipFill>
          <a:blip r:embed="rId1"/>
          <a:stretch>
            <a:fillRect/>
          </a:stretch>
        </p:blipFill>
        <p:spPr>
          <a:xfrm>
            <a:off x="762000" y="0"/>
            <a:ext cx="8382000" cy="6705600"/>
          </a:xfrm>
          <a:prstGeom prst="rect">
            <a:avLst/>
          </a:prstGeom>
          <a:noFill/>
          <a:ln w="9525">
            <a:noFill/>
          </a:ln>
        </p:spPr>
      </p:pic>
      <p:sp>
        <p:nvSpPr>
          <p:cNvPr id="3" name="Rectangle 2"/>
          <p:cNvSpPr/>
          <p:nvPr/>
        </p:nvSpPr>
        <p:spPr>
          <a:xfrm>
            <a:off x="1143000" y="457200"/>
            <a:ext cx="7620000" cy="830263"/>
          </a:xfrm>
          <a:prstGeom prst="rect">
            <a:avLst/>
          </a:prstGeom>
        </p:spPr>
        <p:txBody>
          <a:bodyPr wrap="square">
            <a:spAutoFit/>
          </a:bodyPr>
          <a:lstStyle/>
          <a:p>
            <a:pPr marR="0" algn="ctr" defTabSz="914400" rtl="0" eaLnBrk="0" fontAlgn="auto" latinLnBrk="0" hangingPunct="0">
              <a:lnSpc>
                <a:spcPct val="100000"/>
              </a:lnSpc>
              <a:spcBef>
                <a:spcPct val="0"/>
              </a:spcBef>
              <a:spcAft>
                <a:spcPts val="0"/>
              </a:spcAft>
              <a:buClr>
                <a:srgbClr val="FF0000"/>
              </a:buClr>
              <a:buSzTx/>
              <a:buFont typeface="Wingdings" panose="05000000000000000000" pitchFamily="2" charset="2"/>
              <a:defRPr/>
            </a:pPr>
            <a:r>
              <a:rPr kumimoji="0" lang="en-US" sz="20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rPr>
              <a:t>GUIZHOU UNIVERSITY MASKS AND GLOVES FOR UOP </a:t>
            </a:r>
            <a:endPar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R="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defRPr/>
            </a:pPr>
            <a:endParaRPr kumimoji="0" lang="en-US" sz="2800" b="1" i="1" u="none" strike="noStrike" kern="1200" cap="none" spc="0" normalizeH="0" baseline="0" noProof="1" dirty="0">
              <a:solidFill>
                <a:srgbClr val="0202BE"/>
              </a:solidFill>
              <a:effectLst>
                <a:outerShdw blurRad="38100" dist="38100" dir="2700000" algn="tl">
                  <a:srgbClr val="000000">
                    <a:alpha val="43137"/>
                  </a:srgbClr>
                </a:outerShdw>
              </a:effectLst>
              <a:latin typeface="High Tower Text" panose="02040502050506030303" pitchFamily="18" charset="0"/>
              <a:ea typeface="+mn-ea"/>
              <a:cs typeface="+mn-cs"/>
            </a:endParaRPr>
          </a:p>
        </p:txBody>
      </p:sp>
      <p:pic>
        <p:nvPicPr>
          <p:cNvPr id="27651" name="Picture 1" descr="masks and gloves 2"/>
          <p:cNvPicPr>
            <a:picLocks noChangeAspect="1"/>
          </p:cNvPicPr>
          <p:nvPr/>
        </p:nvPicPr>
        <p:blipFill>
          <a:blip r:embed="rId2"/>
          <a:stretch>
            <a:fillRect/>
          </a:stretch>
        </p:blipFill>
        <p:spPr>
          <a:xfrm>
            <a:off x="4900613" y="1079500"/>
            <a:ext cx="3862387" cy="5264150"/>
          </a:xfrm>
          <a:prstGeom prst="rect">
            <a:avLst/>
          </a:prstGeom>
          <a:noFill/>
          <a:ln w="9525">
            <a:noFill/>
          </a:ln>
        </p:spPr>
      </p:pic>
      <p:pic>
        <p:nvPicPr>
          <p:cNvPr id="27652" name="Picture 3" descr="MASKS &amp; gloves 1"/>
          <p:cNvPicPr>
            <a:picLocks noChangeAspect="1"/>
          </p:cNvPicPr>
          <p:nvPr/>
        </p:nvPicPr>
        <p:blipFill>
          <a:blip r:embed="rId3"/>
          <a:stretch>
            <a:fillRect/>
          </a:stretch>
        </p:blipFill>
        <p:spPr>
          <a:xfrm>
            <a:off x="1143000" y="1081088"/>
            <a:ext cx="3806825" cy="5262562"/>
          </a:xfrm>
          <a:prstGeom prst="rect">
            <a:avLst/>
          </a:prstGeom>
          <a:noFill/>
          <a:ln w="9525">
            <a:noFill/>
          </a:ln>
        </p:spPr>
      </p:pic>
    </p:spTree>
  </p:cSld>
  <p:clrMapOvr>
    <a:masterClrMapping/>
  </p:clrMapOvr>
  <p:transition>
    <p:wheel spokes="3"/>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3" name="Picture 2" descr="H:\usb22\summer school 14 uop\ssoup 1\ssuop14\images.jpg"/>
          <p:cNvPicPr>
            <a:picLocks noChangeAspect="1"/>
          </p:cNvPicPr>
          <p:nvPr/>
        </p:nvPicPr>
        <p:blipFill>
          <a:blip r:embed="rId1"/>
          <a:stretch>
            <a:fillRect/>
          </a:stretch>
        </p:blipFill>
        <p:spPr>
          <a:xfrm>
            <a:off x="762000" y="0"/>
            <a:ext cx="8382000" cy="6705600"/>
          </a:xfrm>
          <a:prstGeom prst="rect">
            <a:avLst/>
          </a:prstGeom>
          <a:noFill/>
          <a:ln w="9525">
            <a:noFill/>
          </a:ln>
        </p:spPr>
      </p:pic>
      <p:sp>
        <p:nvSpPr>
          <p:cNvPr id="3" name="Rectangle 2"/>
          <p:cNvSpPr/>
          <p:nvPr/>
        </p:nvSpPr>
        <p:spPr>
          <a:xfrm>
            <a:off x="1143000" y="457200"/>
            <a:ext cx="7620000" cy="1814513"/>
          </a:xfrm>
          <a:prstGeom prst="rect">
            <a:avLst/>
          </a:prstGeom>
        </p:spPr>
        <p:txBody>
          <a:bodyPr wrap="square">
            <a:spAutoFit/>
          </a:bodyPr>
          <a:lstStyle/>
          <a:p>
            <a:pPr marR="0" algn="ctr" defTabSz="914400" rtl="0" eaLnBrk="0" fontAlgn="auto" latinLnBrk="0" hangingPunct="0">
              <a:lnSpc>
                <a:spcPct val="100000"/>
              </a:lnSpc>
              <a:spcBef>
                <a:spcPct val="0"/>
              </a:spcBef>
              <a:spcAft>
                <a:spcPts val="0"/>
              </a:spcAft>
              <a:buClr>
                <a:srgbClr val="FF0000"/>
              </a:buClr>
              <a:buSzTx/>
              <a:buFont typeface="Wingdings" panose="05000000000000000000" pitchFamily="2" charset="2"/>
              <a:defRPr/>
            </a:pPr>
            <a:endPar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lang="en-US" sz="2800" b="1" strike="noStrike" noProof="1" dirty="0">
                <a:effectLst>
                  <a:outerShdw blurRad="38100" dist="38100" dir="2700000" algn="tl">
                    <a:srgbClr val="000000">
                      <a:alpha val="43137"/>
                    </a:srgbClr>
                  </a:outerShdw>
                </a:effectLst>
                <a:latin typeface="High Tower Text" panose="02040502050506030303" pitchFamily="18" charset="0"/>
                <a:ea typeface="+mn-ea"/>
                <a:cs typeface="+mn-cs"/>
                <a:sym typeface="+mn-ea"/>
              </a:rPr>
              <a:t>COVID-19 affected  UOP also. A cashier of a bank located on campus infected with COVID and then died. </a:t>
            </a:r>
            <a:endParaRPr kumimoji="0" lang="en-US" sz="2800" b="1" i="1" u="none" strike="noStrike" kern="1200" cap="none" spc="0" normalizeH="0" baseline="0" noProof="1" dirty="0">
              <a:solidFill>
                <a:srgbClr val="0202BE"/>
              </a:solidFill>
              <a:effectLst>
                <a:outerShdw blurRad="38100" dist="38100" dir="2700000" algn="tl">
                  <a:srgbClr val="000000">
                    <a:alpha val="43137"/>
                  </a:srgbClr>
                </a:outerShdw>
              </a:effectLst>
              <a:latin typeface="High Tower Text" panose="02040502050506030303" pitchFamily="18" charset="0"/>
              <a:ea typeface="+mn-ea"/>
              <a:cs typeface="+mn-cs"/>
            </a:endParaRPr>
          </a:p>
        </p:txBody>
      </p:sp>
    </p:spTree>
  </p:cSld>
  <p:clrMapOvr>
    <a:masterClrMapping/>
  </p:clrMapOvr>
  <p:transition>
    <p:wheel spokes="3"/>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7" name="Picture 2" descr="H:\usb22\summer school 14 uop\ssoup 1\ssuop14\images.jpg"/>
          <p:cNvPicPr>
            <a:picLocks noChangeAspect="1"/>
          </p:cNvPicPr>
          <p:nvPr/>
        </p:nvPicPr>
        <p:blipFill>
          <a:blip r:embed="rId1"/>
          <a:stretch>
            <a:fillRect/>
          </a:stretch>
        </p:blipFill>
        <p:spPr>
          <a:xfrm>
            <a:off x="762000" y="0"/>
            <a:ext cx="8382000" cy="6705600"/>
          </a:xfrm>
          <a:prstGeom prst="rect">
            <a:avLst/>
          </a:prstGeom>
          <a:noFill/>
          <a:ln w="9525">
            <a:noFill/>
          </a:ln>
        </p:spPr>
      </p:pic>
      <p:sp>
        <p:nvSpPr>
          <p:cNvPr id="3" name="Rectangle 2"/>
          <p:cNvSpPr/>
          <p:nvPr/>
        </p:nvSpPr>
        <p:spPr>
          <a:xfrm>
            <a:off x="1143000" y="457200"/>
            <a:ext cx="7620000" cy="398463"/>
          </a:xfrm>
          <a:prstGeom prst="rect">
            <a:avLst/>
          </a:prstGeom>
        </p:spPr>
        <p:txBody>
          <a:bodyPr wrap="square">
            <a:spAutoFit/>
          </a:bodyPr>
          <a:lstStyle/>
          <a:p>
            <a:pPr marR="0" algn="ctr" defTabSz="914400" rtl="0" eaLnBrk="0" fontAlgn="auto" latinLnBrk="0" hangingPunct="0">
              <a:lnSpc>
                <a:spcPct val="100000"/>
              </a:lnSpc>
              <a:spcBef>
                <a:spcPct val="0"/>
              </a:spcBef>
              <a:spcAft>
                <a:spcPts val="0"/>
              </a:spcAft>
              <a:buClr>
                <a:srgbClr val="FF0000"/>
              </a:buClr>
              <a:buSzTx/>
              <a:buFont typeface="Wingdings" panose="05000000000000000000" pitchFamily="2" charset="2"/>
              <a:defRPr/>
            </a:pPr>
            <a:r>
              <a:rPr lang="en-US" sz="20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BANK &amp; ATM MACHINE TEMPORARLY CLOSED</a:t>
            </a:r>
            <a:endParaRPr lang="en-US" sz="20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sym typeface="+mn-ea"/>
            </a:endParaRPr>
          </a:p>
        </p:txBody>
      </p:sp>
      <p:pic>
        <p:nvPicPr>
          <p:cNvPr id="29699" name="Picture 3" descr="Bank and ATM Machine  closed"/>
          <p:cNvPicPr>
            <a:picLocks noChangeAspect="1"/>
          </p:cNvPicPr>
          <p:nvPr/>
        </p:nvPicPr>
        <p:blipFill>
          <a:blip r:embed="rId2"/>
          <a:stretch>
            <a:fillRect/>
          </a:stretch>
        </p:blipFill>
        <p:spPr>
          <a:xfrm>
            <a:off x="1143000" y="855663"/>
            <a:ext cx="7620000" cy="5511800"/>
          </a:xfrm>
          <a:prstGeom prst="rect">
            <a:avLst/>
          </a:prstGeom>
          <a:noFill/>
          <a:ln w="9525">
            <a:noFill/>
          </a:ln>
        </p:spPr>
      </p:pic>
    </p:spTree>
  </p:cSld>
  <p:clrMapOvr>
    <a:masterClrMapping/>
  </p:clrMapOvr>
  <p:transition>
    <p:wheel spokes="3"/>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1" name="Picture 2" descr="H:\usb22\summer school 14 uop\ssoup 1\ssuop14\images.jpg"/>
          <p:cNvPicPr>
            <a:picLocks noChangeAspect="1"/>
          </p:cNvPicPr>
          <p:nvPr/>
        </p:nvPicPr>
        <p:blipFill>
          <a:blip r:embed="rId1"/>
          <a:stretch>
            <a:fillRect/>
          </a:stretch>
        </p:blipFill>
        <p:spPr>
          <a:xfrm>
            <a:off x="762000" y="0"/>
            <a:ext cx="8382000" cy="6705600"/>
          </a:xfrm>
          <a:prstGeom prst="rect">
            <a:avLst/>
          </a:prstGeom>
          <a:noFill/>
          <a:ln w="9525">
            <a:noFill/>
          </a:ln>
        </p:spPr>
      </p:pic>
      <p:sp>
        <p:nvSpPr>
          <p:cNvPr id="3" name="Rectangle 2"/>
          <p:cNvSpPr/>
          <p:nvPr/>
        </p:nvSpPr>
        <p:spPr>
          <a:xfrm>
            <a:off x="1143000" y="457200"/>
            <a:ext cx="7620000" cy="3108325"/>
          </a:xfrm>
          <a:prstGeom prst="rect">
            <a:avLst/>
          </a:prstGeom>
        </p:spPr>
        <p:txBody>
          <a:bodyPr wrap="square">
            <a:spAutoFit/>
          </a:bodyPr>
          <a:lstStyle/>
          <a:p>
            <a:pPr marR="0" algn="ctr" defTabSz="914400" rtl="0" eaLnBrk="0" fontAlgn="auto" latinLnBrk="0" hangingPunct="0">
              <a:lnSpc>
                <a:spcPct val="100000"/>
              </a:lnSpc>
              <a:spcBef>
                <a:spcPct val="0"/>
              </a:spcBef>
              <a:spcAft>
                <a:spcPts val="0"/>
              </a:spcAft>
              <a:buClr>
                <a:srgbClr val="FF0000"/>
              </a:buClr>
              <a:buSzTx/>
              <a:buFont typeface="Wingdings" panose="05000000000000000000" pitchFamily="2" charset="2"/>
              <a:defRPr/>
            </a:pPr>
            <a:endPar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A vegetables shop owner along with his brother on campus infected with COVID and bothe were quarantined. </a:t>
            </a:r>
            <a:endPar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The nearby shops were closed and the whole neighbourhood was advised to remain confined to their homes. </a:t>
            </a:r>
            <a:endPar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sym typeface="+mn-ea"/>
            </a:endParaRPr>
          </a:p>
        </p:txBody>
      </p:sp>
    </p:spTree>
  </p:cSld>
  <p:clrMapOvr>
    <a:masterClrMapping/>
  </p:clrMapOvr>
  <p:transition>
    <p:wheel spokes="3"/>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Picture 2" descr="H:\usb22\summer school 14 uop\ssoup 1\ssuop14\images.jpg"/>
          <p:cNvPicPr>
            <a:picLocks noChangeAspect="1"/>
          </p:cNvPicPr>
          <p:nvPr/>
        </p:nvPicPr>
        <p:blipFill>
          <a:blip r:embed="rId1"/>
          <a:stretch>
            <a:fillRect/>
          </a:stretch>
        </p:blipFill>
        <p:spPr>
          <a:xfrm>
            <a:off x="762000" y="0"/>
            <a:ext cx="8382000" cy="6705600"/>
          </a:xfrm>
          <a:prstGeom prst="rect">
            <a:avLst/>
          </a:prstGeom>
          <a:noFill/>
          <a:ln w="9525">
            <a:noFill/>
          </a:ln>
        </p:spPr>
      </p:pic>
      <p:sp>
        <p:nvSpPr>
          <p:cNvPr id="3" name="Rectangle 2"/>
          <p:cNvSpPr/>
          <p:nvPr/>
        </p:nvSpPr>
        <p:spPr>
          <a:xfrm>
            <a:off x="1143000" y="457200"/>
            <a:ext cx="7620000" cy="1260475"/>
          </a:xfrm>
          <a:prstGeom prst="rect">
            <a:avLst/>
          </a:prstGeom>
        </p:spPr>
        <p:txBody>
          <a:bodyPr wrap="square">
            <a:spAutoFit/>
          </a:bodyPr>
          <a:lstStyle/>
          <a:p>
            <a:pPr marR="0" algn="ctr" defTabSz="914400" rtl="0" eaLnBrk="0" fontAlgn="auto" latinLnBrk="0" hangingPunct="0">
              <a:lnSpc>
                <a:spcPct val="100000"/>
              </a:lnSpc>
              <a:spcBef>
                <a:spcPct val="0"/>
              </a:spcBef>
              <a:spcAft>
                <a:spcPts val="0"/>
              </a:spcAft>
              <a:buClr>
                <a:srgbClr val="FF0000"/>
              </a:buClr>
              <a:buSzTx/>
              <a:buFont typeface="Wingdings" panose="05000000000000000000" pitchFamily="2" charset="2"/>
              <a:defRPr/>
            </a:pPr>
            <a:r>
              <a:rPr kumimoji="0" lang="en-US" sz="24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rPr>
              <a:t>SHOPKEEPER OF A VEGETABLE SHOP GOT INFECTED</a:t>
            </a:r>
            <a:endPar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R="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defRPr/>
            </a:pPr>
            <a:endPar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sym typeface="+mn-ea"/>
            </a:endParaRPr>
          </a:p>
        </p:txBody>
      </p:sp>
      <p:pic>
        <p:nvPicPr>
          <p:cNvPr id="31747" name="Picture 1" descr="vegetible shop"/>
          <p:cNvPicPr>
            <a:picLocks noChangeAspect="1"/>
          </p:cNvPicPr>
          <p:nvPr/>
        </p:nvPicPr>
        <p:blipFill>
          <a:blip r:embed="rId2"/>
          <a:stretch>
            <a:fillRect/>
          </a:stretch>
        </p:blipFill>
        <p:spPr>
          <a:xfrm>
            <a:off x="1143000" y="1409700"/>
            <a:ext cx="7620000" cy="4976813"/>
          </a:xfrm>
          <a:prstGeom prst="rect">
            <a:avLst/>
          </a:prstGeom>
          <a:noFill/>
          <a:ln w="9525">
            <a:noFill/>
          </a:ln>
        </p:spPr>
      </p:pic>
    </p:spTree>
  </p:cSld>
  <p:clrMapOvr>
    <a:masterClrMapping/>
  </p:clrMapOvr>
  <p:transition>
    <p:wheel spokes="3"/>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69" name="Picture 2" descr="H:\usb22\summer school 14 uop\ssoup 1\ssuop14\images.jpg"/>
          <p:cNvPicPr>
            <a:picLocks noChangeAspect="1"/>
          </p:cNvPicPr>
          <p:nvPr/>
        </p:nvPicPr>
        <p:blipFill>
          <a:blip r:embed="rId1"/>
          <a:stretch>
            <a:fillRect/>
          </a:stretch>
        </p:blipFill>
        <p:spPr>
          <a:xfrm>
            <a:off x="762000" y="0"/>
            <a:ext cx="8382000" cy="6705600"/>
          </a:xfrm>
          <a:prstGeom prst="rect">
            <a:avLst/>
          </a:prstGeom>
          <a:noFill/>
          <a:ln w="9525">
            <a:noFill/>
          </a:ln>
        </p:spPr>
      </p:pic>
      <p:sp>
        <p:nvSpPr>
          <p:cNvPr id="3" name="Rectangle 2"/>
          <p:cNvSpPr/>
          <p:nvPr/>
        </p:nvSpPr>
        <p:spPr>
          <a:xfrm>
            <a:off x="1143000" y="457200"/>
            <a:ext cx="7620000" cy="4830763"/>
          </a:xfrm>
          <a:prstGeom prst="rect">
            <a:avLst/>
          </a:prstGeom>
        </p:spPr>
        <p:txBody>
          <a:bodyPr wrap="square">
            <a:spAutoFit/>
          </a:bodyPr>
          <a:lstStyle/>
          <a:p>
            <a:pPr marR="0" algn="ctr" defTabSz="914400" rtl="0" eaLnBrk="0" fontAlgn="auto" latinLnBrk="0" hangingPunct="0">
              <a:lnSpc>
                <a:spcPct val="100000"/>
              </a:lnSpc>
              <a:spcBef>
                <a:spcPct val="0"/>
              </a:spcBef>
              <a:spcAft>
                <a:spcPts val="0"/>
              </a:spcAft>
              <a:buClr>
                <a:srgbClr val="FF0000"/>
              </a:buClr>
              <a:buSzTx/>
              <a:buFont typeface="Wingdings" panose="05000000000000000000" pitchFamily="2" charset="2"/>
              <a:defRPr/>
            </a:pPr>
            <a:endPar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All residents on campus were advised to offer their daily payers in their homes and follow the social distancing principles. </a:t>
            </a:r>
            <a:endPar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Large gathering at wedding and funeral were discouraged on campus.</a:t>
            </a:r>
            <a:endPar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sym typeface="+mn-ea"/>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The UOP was closed and students were sent to their hometowns.</a:t>
            </a:r>
            <a:endPar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 Examinations were rescheduled. </a:t>
            </a:r>
            <a:endPar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These measures helped a lot to contain the infectious disease on campus.</a:t>
            </a:r>
            <a:endPar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sym typeface="+mn-ea"/>
            </a:endParaRPr>
          </a:p>
        </p:txBody>
      </p:sp>
    </p:spTree>
  </p:cSld>
  <p:clrMapOvr>
    <a:masterClrMapping/>
  </p:clrMapOvr>
  <p:transition>
    <p:wheel spokes="3"/>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3" name="Picture 2" descr="H:\usb22\summer school 14 uop\ssoup 1\ssuop14\images.jpg"/>
          <p:cNvPicPr>
            <a:picLocks noChangeAspect="1"/>
          </p:cNvPicPr>
          <p:nvPr/>
        </p:nvPicPr>
        <p:blipFill>
          <a:blip r:embed="rId1"/>
          <a:stretch>
            <a:fillRect/>
          </a:stretch>
        </p:blipFill>
        <p:spPr>
          <a:xfrm>
            <a:off x="762000" y="0"/>
            <a:ext cx="8382000" cy="6705600"/>
          </a:xfrm>
          <a:prstGeom prst="rect">
            <a:avLst/>
          </a:prstGeom>
          <a:noFill/>
          <a:ln w="9525">
            <a:noFill/>
          </a:ln>
        </p:spPr>
      </p:pic>
      <p:sp>
        <p:nvSpPr>
          <p:cNvPr id="3" name="Rectangle 2"/>
          <p:cNvSpPr/>
          <p:nvPr/>
        </p:nvSpPr>
        <p:spPr>
          <a:xfrm>
            <a:off x="1143000" y="457200"/>
            <a:ext cx="7620000" cy="5262563"/>
          </a:xfrm>
          <a:prstGeom prst="rect">
            <a:avLst/>
          </a:prstGeom>
        </p:spPr>
        <p:txBody>
          <a:bodyPr wrap="square">
            <a:spAutoFit/>
          </a:bodyPr>
          <a:lstStyle/>
          <a:p>
            <a:pPr marR="0" algn="ctr" defTabSz="914400" rtl="0" eaLnBrk="0" fontAlgn="auto" latinLnBrk="0" hangingPunct="0">
              <a:lnSpc>
                <a:spcPct val="100000"/>
              </a:lnSpc>
              <a:spcBef>
                <a:spcPct val="0"/>
              </a:spcBef>
              <a:spcAft>
                <a:spcPts val="0"/>
              </a:spcAft>
              <a:buClr>
                <a:srgbClr val="FF0000"/>
              </a:buClr>
              <a:buSzTx/>
              <a:buFont typeface="Wingdings" panose="05000000000000000000" pitchFamily="2" charset="2"/>
              <a:defRPr/>
            </a:pPr>
            <a:endPar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UOP is one of the oldest University of Pakistan and the oldest University of the province. </a:t>
            </a:r>
            <a:endPar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It has started online teaching at graduate and postgraduate level</a:t>
            </a:r>
            <a:endPar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Its Center for Disaster Preparedness and Management egaged its faculty and students to explore ways and means to help.</a:t>
            </a:r>
            <a:endPar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Its  Center for Biotechnology and Microbiology strengthened its collaboration with Chinese counterparts.  </a:t>
            </a:r>
            <a:endPar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sym typeface="+mn-ea"/>
            </a:endParaRPr>
          </a:p>
        </p:txBody>
      </p:sp>
    </p:spTree>
  </p:cSld>
  <p:clrMapOvr>
    <a:masterClrMapping/>
  </p:clrMapOvr>
  <p:transition>
    <p:wheel spokes="3"/>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7" name="Picture 2" descr="H:\usb22\summer school 14 uop\ssoup 1\ssuop14\images.jpg"/>
          <p:cNvPicPr>
            <a:picLocks noChangeAspect="1"/>
          </p:cNvPicPr>
          <p:nvPr/>
        </p:nvPicPr>
        <p:blipFill>
          <a:blip r:embed="rId1"/>
          <a:stretch>
            <a:fillRect/>
          </a:stretch>
        </p:blipFill>
        <p:spPr>
          <a:xfrm>
            <a:off x="762000" y="0"/>
            <a:ext cx="8382000" cy="6705600"/>
          </a:xfrm>
          <a:prstGeom prst="rect">
            <a:avLst/>
          </a:prstGeom>
          <a:noFill/>
          <a:ln w="9525">
            <a:noFill/>
          </a:ln>
        </p:spPr>
      </p:pic>
      <p:sp>
        <p:nvSpPr>
          <p:cNvPr id="3" name="Rectangle 2"/>
          <p:cNvSpPr/>
          <p:nvPr/>
        </p:nvSpPr>
        <p:spPr>
          <a:xfrm>
            <a:off x="1143000" y="457200"/>
            <a:ext cx="7620000" cy="3846513"/>
          </a:xfrm>
          <a:prstGeom prst="rect">
            <a:avLst/>
          </a:prstGeom>
        </p:spPr>
        <p:txBody>
          <a:bodyPr wrap="square">
            <a:spAutoFit/>
          </a:bodyPr>
          <a:lstStyle/>
          <a:p>
            <a:pPr marR="0" algn="ctr" defTabSz="914400" rtl="0" eaLnBrk="0" fontAlgn="auto" latinLnBrk="0" hangingPunct="0">
              <a:lnSpc>
                <a:spcPct val="100000"/>
              </a:lnSpc>
              <a:spcBef>
                <a:spcPct val="0"/>
              </a:spcBef>
              <a:spcAft>
                <a:spcPts val="0"/>
              </a:spcAft>
              <a:buClr>
                <a:srgbClr val="FF0000"/>
              </a:buClr>
              <a:buSzTx/>
              <a:buFont typeface="Wingdings" panose="05000000000000000000" pitchFamily="2" charset="2"/>
              <a:defRPr/>
            </a:pPr>
            <a:r>
              <a:rPr lang="en-US" sz="2800" b="1" strike="noStrike" noProof="1" dirty="0" smtClean="0">
                <a:solidFill>
                  <a:schemeClr val="tx2"/>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GLOBAL SOLIDARITY AGAINST COVID</a:t>
            </a:r>
            <a:endPar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lang="en-US" sz="24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An International cooperative vision and program is required to cope COVID and the political and economic mayhem which it will unleash in its wake. </a:t>
            </a:r>
            <a:endParaRPr lang="en-US" sz="24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sym typeface="+mn-ea"/>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lang="en-US" sz="24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The viruses that cause infectious diseases do not respect political border, age, ethnicity and class of people. </a:t>
            </a:r>
            <a:endParaRPr lang="en-US" sz="24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sym typeface="+mn-ea"/>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lang="en-US" sz="24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The world requires unity than stigma, science than rumors and facts than fear to address the problem of novel corona virus.</a:t>
            </a:r>
            <a:endParaRPr lang="en-US" sz="24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sym typeface="+mn-ea"/>
            </a:endParaRPr>
          </a:p>
        </p:txBody>
      </p:sp>
    </p:spTree>
  </p:cSld>
  <p:clrMapOvr>
    <a:masterClrMapping/>
  </p:clrMapOvr>
  <p:transition>
    <p:wheel spokes="3"/>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3" name="Picture 2" descr="H:\usb22\summer school 14 uop\ssoup 1\ssuop14\images.jpg"/>
          <p:cNvPicPr>
            <a:picLocks noChangeAspect="1"/>
          </p:cNvPicPr>
          <p:nvPr/>
        </p:nvPicPr>
        <p:blipFill>
          <a:blip r:embed="rId1"/>
          <a:stretch>
            <a:fillRect/>
          </a:stretch>
        </p:blipFill>
        <p:spPr>
          <a:xfrm>
            <a:off x="762000" y="0"/>
            <a:ext cx="8382000" cy="6705600"/>
          </a:xfrm>
          <a:prstGeom prst="rect">
            <a:avLst/>
          </a:prstGeom>
          <a:noFill/>
          <a:ln w="9525">
            <a:noFill/>
          </a:ln>
        </p:spPr>
      </p:pic>
      <p:sp>
        <p:nvSpPr>
          <p:cNvPr id="3" name="Rectangle 2"/>
          <p:cNvSpPr/>
          <p:nvPr/>
        </p:nvSpPr>
        <p:spPr>
          <a:xfrm>
            <a:off x="1143000" y="457200"/>
            <a:ext cx="7620000" cy="4954588"/>
          </a:xfrm>
          <a:prstGeom prst="rect">
            <a:avLst/>
          </a:prstGeom>
        </p:spPr>
        <p:txBody>
          <a:bodyPr wrap="square">
            <a:spAutoFit/>
          </a:bodyPr>
          <a:lstStyle/>
          <a:p>
            <a:pPr marR="0" algn="ctr" defTabSz="914400" rtl="0" eaLnBrk="0" fontAlgn="auto" latinLnBrk="0" hangingPunct="0">
              <a:lnSpc>
                <a:spcPct val="100000"/>
              </a:lnSpc>
              <a:spcBef>
                <a:spcPct val="0"/>
              </a:spcBef>
              <a:spcAft>
                <a:spcPts val="0"/>
              </a:spcAft>
              <a:buClr>
                <a:srgbClr val="FF0000"/>
              </a:buClr>
              <a:buSzTx/>
              <a:buFont typeface="Wingdings" panose="05000000000000000000" pitchFamily="2" charset="2"/>
              <a:defRPr/>
            </a:pPr>
            <a:endParaRPr kumimoji="0" lang="en-US" sz="2800" b="1" i="0" u="none" strike="noStrike" kern="1200" cap="none" spc="0" normalizeH="0" baseline="0" noProof="1" dirty="0" smtClean="0">
              <a:solidFill>
                <a:schemeClr val="tx2"/>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R="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defRPr/>
            </a:pPr>
            <a:r>
              <a:rPr kumimoji="0" lang="en-US" sz="2800" b="1" i="0" u="none" strike="noStrike" kern="1200" cap="none" spc="0" normalizeH="0" baseline="0" noProof="1" dirty="0" smtClean="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rPr>
              <a:t>                           </a:t>
            </a:r>
            <a:r>
              <a:rPr kumimoji="0" lang="en-US" sz="2800" b="1" i="0" u="none" strike="noStrike" kern="1200" cap="none" spc="0" normalizeH="0" baseline="0" noProof="1" dirty="0" smtClean="0">
                <a:solidFill>
                  <a:schemeClr val="tx2"/>
                </a:solidFill>
                <a:effectLst>
                  <a:outerShdw blurRad="38100" dist="38100" dir="2700000" algn="tl">
                    <a:srgbClr val="000000">
                      <a:alpha val="43137"/>
                    </a:srgbClr>
                  </a:outerShdw>
                </a:effectLst>
                <a:latin typeface="High Tower Text" panose="02040502050506030303" pitchFamily="18" charset="0"/>
                <a:ea typeface="+mn-ea"/>
                <a:cs typeface="+mn-cs"/>
              </a:rPr>
              <a:t>THANKS TO</a:t>
            </a:r>
            <a:endParaRPr kumimoji="0" lang="en-US" sz="2800" b="1" i="0" u="none" strike="noStrike" kern="1200" cap="none" spc="0" normalizeH="0" baseline="0" noProof="1" dirty="0" smtClean="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kumimoji="0" lang="en-US" sz="2800" b="1" i="0" u="none" strike="noStrike" kern="1200" cap="none" spc="0" normalizeH="0" baseline="0" noProof="1" dirty="0" smtClean="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rPr>
              <a:t> South &amp;South East Asian Universities Network and Yunnan University for organizing this online webinar on, “fighting COVID-19 on campus” and giving me an opportunity to share my views with the learned participants of this webinar.</a:t>
            </a:r>
            <a:endParaRPr kumimoji="0" lang="en-US" sz="2800" b="1" i="0" u="none" strike="noStrike" kern="1200" cap="none" spc="0" normalizeH="0" baseline="0" noProof="1" dirty="0" smtClean="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kumimoji="0" lang="en-US" sz="2800" b="1" i="0" u="none" strike="noStrike" kern="1200" cap="none" spc="0" normalizeH="0" baseline="0" noProof="1" dirty="0" smtClean="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rPr>
              <a:t>I consider it indeed an honour and privilege </a:t>
            </a:r>
            <a:endParaRPr kumimoji="0" lang="en-US" sz="2800" b="1" i="0" u="none" strike="noStrike" kern="1200" cap="none" spc="0" normalizeH="0" baseline="0" noProof="1" dirty="0" smtClean="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endParaRPr kumimoji="0" lang="en-US" sz="3200" b="1" i="0" u="none" strike="noStrike" kern="1200" cap="none" spc="0" normalizeH="0" baseline="0" noProof="1" dirty="0">
              <a:solidFill>
                <a:srgbClr val="0202BE"/>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0" marR="0" indent="0" algn="ctr" defTabSz="914400" rtl="0" eaLnBrk="0" fontAlgn="auto" latinLnBrk="0" hangingPunct="0">
              <a:lnSpc>
                <a:spcPct val="100000"/>
              </a:lnSpc>
              <a:spcBef>
                <a:spcPct val="0"/>
              </a:spcBef>
              <a:spcAft>
                <a:spcPts val="0"/>
              </a:spcAft>
              <a:buClrTx/>
              <a:buSzTx/>
              <a:buFontTx/>
              <a:buNone/>
              <a:defRPr/>
            </a:pPr>
            <a:r>
              <a:rPr kumimoji="0" lang="en-US" sz="3200" b="1" i="0" u="none" strike="noStrike" kern="1200" cap="none" spc="0" normalizeH="0" baseline="0" noProof="1" dirty="0">
                <a:solidFill>
                  <a:srgbClr val="0202BE"/>
                </a:solidFill>
                <a:effectLst>
                  <a:outerShdw blurRad="38100" dist="38100" dir="2700000" algn="tl">
                    <a:srgbClr val="000000">
                      <a:alpha val="43137"/>
                    </a:srgbClr>
                  </a:outerShdw>
                </a:effectLst>
                <a:latin typeface="High Tower Text" panose="02040502050506030303" pitchFamily="18" charset="0"/>
                <a:ea typeface="+mn-ea"/>
                <a:cs typeface="+mn-cs"/>
              </a:rPr>
              <a:t>    </a:t>
            </a:r>
            <a:endParaRPr kumimoji="0" lang="en-US" sz="2800" b="1" i="1" u="none" strike="noStrike" kern="1200" cap="none" spc="0" normalizeH="0" baseline="0" noProof="1" dirty="0">
              <a:solidFill>
                <a:srgbClr val="0202BE"/>
              </a:solidFill>
              <a:effectLst>
                <a:outerShdw blurRad="38100" dist="38100" dir="2700000" algn="tl">
                  <a:srgbClr val="000000">
                    <a:alpha val="43137"/>
                  </a:srgbClr>
                </a:outerShdw>
              </a:effectLst>
              <a:latin typeface="High Tower Text" panose="02040502050506030303" pitchFamily="18" charset="0"/>
              <a:ea typeface="+mn-ea"/>
              <a:cs typeface="+mn-cs"/>
            </a:endParaRPr>
          </a:p>
        </p:txBody>
      </p:sp>
    </p:spTree>
  </p:cSld>
  <p:clrMapOvr>
    <a:masterClrMapping/>
  </p:clrMapOvr>
  <p:transition>
    <p:wheel spokes="3"/>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1" name="Picture 2" descr="H:\usb22\summer school 14 uop\ssoup 1\ssuop14\images.jpg"/>
          <p:cNvPicPr>
            <a:picLocks noChangeAspect="1"/>
          </p:cNvPicPr>
          <p:nvPr/>
        </p:nvPicPr>
        <p:blipFill>
          <a:blip r:embed="rId1"/>
          <a:stretch>
            <a:fillRect/>
          </a:stretch>
        </p:blipFill>
        <p:spPr>
          <a:xfrm>
            <a:off x="762000" y="0"/>
            <a:ext cx="8382000" cy="6705600"/>
          </a:xfrm>
          <a:prstGeom prst="rect">
            <a:avLst/>
          </a:prstGeom>
          <a:noFill/>
          <a:ln w="9525">
            <a:noFill/>
          </a:ln>
        </p:spPr>
      </p:pic>
      <p:sp>
        <p:nvSpPr>
          <p:cNvPr id="3" name="Rectangle 2"/>
          <p:cNvSpPr/>
          <p:nvPr/>
        </p:nvSpPr>
        <p:spPr>
          <a:xfrm>
            <a:off x="1143000" y="457200"/>
            <a:ext cx="7620000" cy="4830763"/>
          </a:xfrm>
          <a:prstGeom prst="rect">
            <a:avLst/>
          </a:prstGeom>
        </p:spPr>
        <p:txBody>
          <a:bodyPr wrap="square">
            <a:spAutoFit/>
          </a:bodyPr>
          <a:lstStyle/>
          <a:p>
            <a:pPr marR="0" algn="ctr" defTabSz="914400" rtl="0" eaLnBrk="0" fontAlgn="auto" latinLnBrk="0" hangingPunct="0">
              <a:lnSpc>
                <a:spcPct val="100000"/>
              </a:lnSpc>
              <a:spcBef>
                <a:spcPct val="0"/>
              </a:spcBef>
              <a:spcAft>
                <a:spcPts val="0"/>
              </a:spcAft>
              <a:buClr>
                <a:srgbClr val="FF0000"/>
              </a:buClr>
              <a:buSzTx/>
              <a:buFont typeface="Wingdings" panose="05000000000000000000" pitchFamily="2" charset="2"/>
              <a:defRPr/>
            </a:pPr>
            <a:endPar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Against this contagious pathogen all people are waves of the same ocean, buds of the same orchard and branches of the same tree. </a:t>
            </a:r>
            <a:endPar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sym typeface="+mn-ea"/>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G20 made a commitment to inject more than $5 trillion into the global economy and all members agreed that solidarity and cooperation is prerequisite to overcome this pandemic. </a:t>
            </a:r>
            <a:endPar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sym typeface="+mn-ea"/>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Without any shadow of doubt this is a good development.</a:t>
            </a:r>
            <a:endPar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sym typeface="+mn-ea"/>
            </a:endParaRPr>
          </a:p>
        </p:txBody>
      </p:sp>
    </p:spTree>
  </p:cSld>
  <p:clrMapOvr>
    <a:masterClrMapping/>
  </p:clrMapOvr>
  <p:transition>
    <p:wheel spokes="3"/>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5" name="Picture 2" descr="H:\usb22\summer school 14 uop\ssoup 1\ssuop14\images.jpg"/>
          <p:cNvPicPr>
            <a:picLocks noChangeAspect="1"/>
          </p:cNvPicPr>
          <p:nvPr/>
        </p:nvPicPr>
        <p:blipFill>
          <a:blip r:embed="rId1"/>
          <a:stretch>
            <a:fillRect/>
          </a:stretch>
        </p:blipFill>
        <p:spPr>
          <a:xfrm>
            <a:off x="762000" y="0"/>
            <a:ext cx="8382000" cy="6705600"/>
          </a:xfrm>
          <a:prstGeom prst="rect">
            <a:avLst/>
          </a:prstGeom>
          <a:noFill/>
          <a:ln w="9525">
            <a:noFill/>
          </a:ln>
        </p:spPr>
      </p:pic>
      <p:sp>
        <p:nvSpPr>
          <p:cNvPr id="3" name="Rectangle 2"/>
          <p:cNvSpPr/>
          <p:nvPr/>
        </p:nvSpPr>
        <p:spPr>
          <a:xfrm>
            <a:off x="1143000" y="457200"/>
            <a:ext cx="7620000" cy="4830763"/>
          </a:xfrm>
          <a:prstGeom prst="rect">
            <a:avLst/>
          </a:prstGeom>
        </p:spPr>
        <p:txBody>
          <a:bodyPr wrap="square">
            <a:spAutoFit/>
          </a:bodyPr>
          <a:lstStyle/>
          <a:p>
            <a:pPr marR="0" algn="ctr" defTabSz="914400" rtl="0" eaLnBrk="0" fontAlgn="auto" latinLnBrk="0" hangingPunct="0">
              <a:lnSpc>
                <a:spcPct val="100000"/>
              </a:lnSpc>
              <a:spcBef>
                <a:spcPct val="0"/>
              </a:spcBef>
              <a:spcAft>
                <a:spcPts val="0"/>
              </a:spcAft>
              <a:buClr>
                <a:srgbClr val="FF0000"/>
              </a:buClr>
              <a:buSzTx/>
              <a:buFont typeface="Wingdings" panose="05000000000000000000" pitchFamily="2" charset="2"/>
              <a:defRPr/>
            </a:pPr>
            <a:endPar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The people of South and South East Asia swim and sink together. </a:t>
            </a:r>
            <a:endPar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University of Peshawar is grateful to S&amp;SE ASIAN UNIVERSITIES NETWORK especially Yunnan University for organizing this online webinar  on countering COVID on Campuses.</a:t>
            </a:r>
            <a:endPar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It welcome and will cooperate and contribute to any collective effort / project proposed by S&amp;SE ASIAN UN to defeat COVID19. </a:t>
            </a:r>
            <a:endPar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sym typeface="+mn-ea"/>
            </a:endParaRPr>
          </a:p>
        </p:txBody>
      </p:sp>
    </p:spTree>
  </p:cSld>
  <p:clrMapOvr>
    <a:masterClrMapping/>
  </p:clrMapOvr>
  <p:transition>
    <p:wheel spokes="3"/>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89" name="Picture 2" descr="H:\usb22\summer school 14 uop\ssoup 1\ssuop14\images.jpg"/>
          <p:cNvPicPr>
            <a:picLocks noChangeAspect="1"/>
          </p:cNvPicPr>
          <p:nvPr/>
        </p:nvPicPr>
        <p:blipFill>
          <a:blip r:embed="rId1"/>
          <a:stretch>
            <a:fillRect/>
          </a:stretch>
        </p:blipFill>
        <p:spPr>
          <a:xfrm>
            <a:off x="762000" y="0"/>
            <a:ext cx="8382000" cy="6705600"/>
          </a:xfrm>
          <a:prstGeom prst="rect">
            <a:avLst/>
          </a:prstGeom>
          <a:noFill/>
          <a:ln w="9525">
            <a:noFill/>
          </a:ln>
        </p:spPr>
      </p:pic>
      <p:sp>
        <p:nvSpPr>
          <p:cNvPr id="3" name="Rectangle 2"/>
          <p:cNvSpPr/>
          <p:nvPr/>
        </p:nvSpPr>
        <p:spPr>
          <a:xfrm>
            <a:off x="1143000" y="457200"/>
            <a:ext cx="7620000" cy="522288"/>
          </a:xfrm>
          <a:prstGeom prst="rect">
            <a:avLst/>
          </a:prstGeom>
        </p:spPr>
        <p:txBody>
          <a:bodyPr wrap="square">
            <a:spAutoFit/>
          </a:bodyPr>
          <a:lstStyle/>
          <a:p>
            <a:pPr marR="0" algn="ctr" defTabSz="914400" rtl="0" eaLnBrk="0" fontAlgn="auto" latinLnBrk="0" hangingPunct="0">
              <a:lnSpc>
                <a:spcPct val="100000"/>
              </a:lnSpc>
              <a:spcBef>
                <a:spcPct val="0"/>
              </a:spcBef>
              <a:spcAft>
                <a:spcPts val="0"/>
              </a:spcAft>
              <a:buClr>
                <a:srgbClr val="FF0000"/>
              </a:buClr>
              <a:buSzTx/>
              <a:buFont typeface="Wingdings" panose="05000000000000000000" pitchFamily="2" charset="2"/>
              <a:defRPr/>
            </a:pPr>
            <a:endParaRPr lang="en-US" sz="28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sym typeface="+mn-ea"/>
            </a:endParaRPr>
          </a:p>
        </p:txBody>
      </p:sp>
      <p:pic>
        <p:nvPicPr>
          <p:cNvPr id="37891" name="Picture 3" descr="STONE FOREST 2"/>
          <p:cNvPicPr>
            <a:picLocks noChangeAspect="1"/>
          </p:cNvPicPr>
          <p:nvPr/>
        </p:nvPicPr>
        <p:blipFill>
          <a:blip r:embed="rId2"/>
          <a:stretch>
            <a:fillRect/>
          </a:stretch>
        </p:blipFill>
        <p:spPr>
          <a:xfrm>
            <a:off x="1143000" y="457200"/>
            <a:ext cx="7620000" cy="5907088"/>
          </a:xfrm>
          <a:prstGeom prst="rect">
            <a:avLst/>
          </a:prstGeom>
          <a:noFill/>
          <a:ln w="9525">
            <a:noFill/>
          </a:ln>
        </p:spPr>
      </p:pic>
    </p:spTree>
  </p:cSld>
  <p:clrMapOvr>
    <a:masterClrMapping/>
  </p:clrMapOvr>
  <p:transition>
    <p:wheel spokes="3"/>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7" name="Picture 2" descr="H:\usb22\summer school 14 uop\ssoup 1\ssuop14\images.jpg"/>
          <p:cNvPicPr>
            <a:picLocks noChangeAspect="1"/>
          </p:cNvPicPr>
          <p:nvPr/>
        </p:nvPicPr>
        <p:blipFill>
          <a:blip r:embed="rId1"/>
          <a:stretch>
            <a:fillRect/>
          </a:stretch>
        </p:blipFill>
        <p:spPr>
          <a:xfrm>
            <a:off x="762000" y="0"/>
            <a:ext cx="8382000" cy="6705600"/>
          </a:xfrm>
          <a:prstGeom prst="rect">
            <a:avLst/>
          </a:prstGeom>
          <a:noFill/>
          <a:ln w="9525">
            <a:noFill/>
          </a:ln>
        </p:spPr>
      </p:pic>
      <p:sp>
        <p:nvSpPr>
          <p:cNvPr id="3" name="Rectangle 2"/>
          <p:cNvSpPr/>
          <p:nvPr/>
        </p:nvSpPr>
        <p:spPr>
          <a:xfrm>
            <a:off x="1143000" y="457200"/>
            <a:ext cx="7620000" cy="4830763"/>
          </a:xfrm>
          <a:prstGeom prst="rect">
            <a:avLst/>
          </a:prstGeom>
        </p:spPr>
        <p:txBody>
          <a:bodyPr wrap="square">
            <a:spAutoFit/>
          </a:bodyPr>
          <a:lstStyle/>
          <a:p>
            <a:pPr marL="457200" marR="0" indent="-457200" algn="ctr"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kumimoji="0" lang="en-US" sz="2800" b="1" i="0" u="none" strike="noStrike" kern="1200" cap="none" spc="0" normalizeH="0" baseline="0" noProof="1" dirty="0" smtClean="0">
                <a:solidFill>
                  <a:schemeClr val="tx2"/>
                </a:solidFill>
                <a:effectLst>
                  <a:outerShdw blurRad="38100" dist="38100" dir="2700000" algn="tl">
                    <a:srgbClr val="000000">
                      <a:alpha val="43137"/>
                    </a:srgbClr>
                  </a:outerShdw>
                </a:effectLst>
                <a:latin typeface="High Tower Text" panose="02040502050506030303" pitchFamily="18" charset="0"/>
                <a:ea typeface="+mn-ea"/>
                <a:cs typeface="+mn-cs"/>
              </a:rPr>
              <a:t>INTRODUCTION</a:t>
            </a:r>
            <a:endParaRPr kumimoji="0" lang="en-US" sz="2800" b="1" i="0" u="none" strike="noStrike" kern="1200" cap="none" spc="0" normalizeH="0" baseline="0" noProof="1" dirty="0" smtClean="0">
              <a:solidFill>
                <a:schemeClr val="tx2"/>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kumimoji="0" lang="en-US" sz="2800" b="1" i="0" u="none" strike="noStrike" kern="1200" cap="none" spc="0" normalizeH="0" baseline="0" noProof="1" dirty="0" smtClean="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rPr>
              <a:t>Since time memorial humanity has faced natural disasters including infectious diseases. </a:t>
            </a:r>
            <a:endParaRPr kumimoji="0" lang="en-US" sz="2800" b="1" i="0" u="none" strike="noStrike" kern="1200" cap="none" spc="0" normalizeH="0" baseline="0" noProof="1" dirty="0" smtClean="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kumimoji="0" lang="en-US" sz="2800" b="1" i="0" u="none" strike="noStrike" kern="1200" cap="none" spc="0" normalizeH="0" baseline="0" noProof="1" dirty="0" smtClean="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rPr>
              <a:t>Historical record show that in 14th Century black plague infected millions of human beings and in 1918 flue pandemic killed millions of people </a:t>
            </a:r>
            <a:endParaRPr kumimoji="0" lang="en-US" sz="2800" b="1" i="0" u="none" strike="noStrike" kern="1200" cap="none" spc="0" normalizeH="0" baseline="0" noProof="1" dirty="0" smtClean="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kumimoji="0" lang="en-US" sz="2800" b="1" i="0" u="none" strike="noStrike" kern="1200" cap="none" spc="0" normalizeH="0" baseline="0" noProof="1" dirty="0" smtClean="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rPr>
              <a:t>Recently Severe Acute Respiratory Syndrome (SARS) in 2002 and Middle East Respiratory Syndrome (MERS) in 2012 have infected many people in different countries. </a:t>
            </a:r>
            <a:endParaRPr kumimoji="0" lang="en-US" sz="2800" b="1" i="0" u="none" strike="noStrike" kern="1200" cap="none" spc="0" normalizeH="0" baseline="0" noProof="1" dirty="0" smtClean="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p:txBody>
      </p:sp>
    </p:spTree>
  </p:cSld>
  <p:clrMapOvr>
    <a:masterClrMapping/>
  </p:clrMapOvr>
  <p:transition>
    <p:wheel spokes="3"/>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1" name="Picture 2" descr="H:\usb22\summer school 14 uop\ssoup 1\ssuop14\images.jpg"/>
          <p:cNvPicPr>
            <a:picLocks noChangeAspect="1"/>
          </p:cNvPicPr>
          <p:nvPr/>
        </p:nvPicPr>
        <p:blipFill>
          <a:blip r:embed="rId1"/>
          <a:stretch>
            <a:fillRect/>
          </a:stretch>
        </p:blipFill>
        <p:spPr>
          <a:xfrm>
            <a:off x="762000" y="0"/>
            <a:ext cx="8382000" cy="6705600"/>
          </a:xfrm>
          <a:prstGeom prst="rect">
            <a:avLst/>
          </a:prstGeom>
          <a:noFill/>
          <a:ln w="9525">
            <a:noFill/>
          </a:ln>
        </p:spPr>
      </p:pic>
      <p:sp>
        <p:nvSpPr>
          <p:cNvPr id="3" name="Rectangle 2"/>
          <p:cNvSpPr/>
          <p:nvPr/>
        </p:nvSpPr>
        <p:spPr>
          <a:xfrm>
            <a:off x="1143000" y="457200"/>
            <a:ext cx="7591425" cy="3600450"/>
          </a:xfrm>
          <a:prstGeom prst="rect">
            <a:avLst/>
          </a:prstGeom>
        </p:spPr>
        <p:txBody>
          <a:bodyPr wrap="square">
            <a:spAutoFit/>
          </a:bodyPr>
          <a:lstStyle/>
          <a:p>
            <a:pPr marL="457200" marR="0" indent="-457200" algn="ctr"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kumimoji="0" lang="en-US" sz="2800" b="1" i="0" u="none" strike="noStrike" kern="1200" cap="none" spc="0" normalizeH="0" baseline="0" noProof="1" dirty="0" smtClean="0">
                <a:solidFill>
                  <a:schemeClr val="tx2"/>
                </a:solidFill>
                <a:effectLst>
                  <a:outerShdw blurRad="38100" dist="38100" dir="2700000" algn="tl">
                    <a:srgbClr val="000000">
                      <a:alpha val="43137"/>
                    </a:srgbClr>
                  </a:outerShdw>
                </a:effectLst>
                <a:latin typeface="High Tower Text" panose="02040502050506030303" pitchFamily="18" charset="0"/>
                <a:ea typeface="+mn-ea"/>
                <a:cs typeface="+mn-cs"/>
              </a:rPr>
              <a:t>COUNTERING COVID-19 IN CHINA</a:t>
            </a:r>
            <a:endParaRPr kumimoji="0" lang="en-US" sz="2800" b="1" i="0" u="none" strike="noStrike" kern="1200" cap="none" spc="0" normalizeH="0" baseline="0" noProof="1" dirty="0" smtClean="0">
              <a:solidFill>
                <a:schemeClr val="tx2"/>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kumimoji="0" lang="en-US" sz="2800" b="1" i="0" u="none" strike="noStrike" kern="1200" cap="none" spc="0" normalizeH="0" baseline="0" noProof="1" dirty="0" smtClean="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rPr>
              <a:t>In Wuhan, China in late 2019 a new corona virus caused highly infectious illness which doctors termed COVID-19. </a:t>
            </a:r>
            <a:endParaRPr kumimoji="0" lang="en-US" sz="2800" b="1" i="0" u="none" strike="noStrike" kern="1200" cap="none" spc="0" normalizeH="0" baseline="0" noProof="1" dirty="0" smtClean="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kumimoji="0" lang="en-US" sz="2800" b="1" i="0" u="none" strike="noStrike" kern="1200" cap="none" spc="0" normalizeH="0" baseline="0" noProof="1" dirty="0" smtClean="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rPr>
              <a:t>Chinese scientists identified the whole genome sequence of this Novel Corona Virus within a short time and saved millions of people from COVID</a:t>
            </a:r>
            <a:r>
              <a:rPr kumimoji="0" lang="en-US" sz="3200" b="1" i="0" u="none" strike="noStrike" kern="1200" cap="none" spc="0" normalizeH="0" baseline="0" noProof="1" dirty="0">
                <a:solidFill>
                  <a:srgbClr val="0202BE"/>
                </a:solidFill>
                <a:effectLst>
                  <a:outerShdw blurRad="38100" dist="38100" dir="2700000" algn="tl">
                    <a:srgbClr val="000000">
                      <a:alpha val="43137"/>
                    </a:srgbClr>
                  </a:outerShdw>
                </a:effectLst>
                <a:latin typeface="High Tower Text" panose="02040502050506030303" pitchFamily="18" charset="0"/>
                <a:ea typeface="+mn-ea"/>
                <a:cs typeface="+mn-cs"/>
              </a:rPr>
              <a:t>    </a:t>
            </a:r>
            <a:endParaRPr kumimoji="0" lang="en-US" sz="2800" b="1" i="1" u="none" strike="noStrike" kern="1200" cap="none" spc="0" normalizeH="0" baseline="0" noProof="1" dirty="0">
              <a:solidFill>
                <a:srgbClr val="0202BE"/>
              </a:solidFill>
              <a:effectLst>
                <a:outerShdw blurRad="38100" dist="38100" dir="2700000" algn="tl">
                  <a:srgbClr val="000000">
                    <a:alpha val="43137"/>
                  </a:srgbClr>
                </a:outerShdw>
              </a:effectLst>
              <a:latin typeface="High Tower Text" panose="02040502050506030303" pitchFamily="18" charset="0"/>
              <a:ea typeface="+mn-ea"/>
              <a:cs typeface="+mn-cs"/>
            </a:endParaRPr>
          </a:p>
        </p:txBody>
      </p:sp>
    </p:spTree>
  </p:cSld>
  <p:clrMapOvr>
    <a:masterClrMapping/>
  </p:clrMapOvr>
  <p:transition>
    <p:wheel spokes="3"/>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5" name="Picture 2" descr="H:\usb22\summer school 14 uop\ssoup 1\ssuop14\images.jpg"/>
          <p:cNvPicPr>
            <a:picLocks noChangeAspect="1"/>
          </p:cNvPicPr>
          <p:nvPr/>
        </p:nvPicPr>
        <p:blipFill>
          <a:blip r:embed="rId1"/>
          <a:stretch>
            <a:fillRect/>
          </a:stretch>
        </p:blipFill>
        <p:spPr>
          <a:xfrm>
            <a:off x="762000" y="0"/>
            <a:ext cx="8382000" cy="6705600"/>
          </a:xfrm>
          <a:prstGeom prst="rect">
            <a:avLst/>
          </a:prstGeom>
          <a:noFill/>
          <a:ln w="9525">
            <a:noFill/>
          </a:ln>
        </p:spPr>
      </p:pic>
      <p:sp>
        <p:nvSpPr>
          <p:cNvPr id="3" name="Rectangle 2"/>
          <p:cNvSpPr/>
          <p:nvPr/>
        </p:nvSpPr>
        <p:spPr>
          <a:xfrm>
            <a:off x="1143000" y="457200"/>
            <a:ext cx="7620000" cy="3600450"/>
          </a:xfrm>
          <a:prstGeom prst="rect">
            <a:avLst/>
          </a:prstGeom>
        </p:spPr>
        <p:txBody>
          <a:bodyPr wrap="square">
            <a:spAutoFit/>
          </a:bodyPr>
          <a:lstStyle/>
          <a:p>
            <a:pPr marR="0" algn="ctr" defTabSz="914400" rtl="0" eaLnBrk="0" fontAlgn="auto" latinLnBrk="0" hangingPunct="0">
              <a:lnSpc>
                <a:spcPct val="100000"/>
              </a:lnSpc>
              <a:spcBef>
                <a:spcPct val="0"/>
              </a:spcBef>
              <a:spcAft>
                <a:spcPts val="0"/>
              </a:spcAft>
              <a:buClr>
                <a:srgbClr val="FF0000"/>
              </a:buClr>
              <a:buSzTx/>
              <a:buFont typeface="Wingdings" panose="05000000000000000000" pitchFamily="2" charset="2"/>
              <a:defRPr/>
            </a:pPr>
            <a:endParaRPr kumimoji="0" lang="en-US" sz="2800" b="1" i="0" u="none" strike="noStrike" kern="1200" cap="none" spc="0" normalizeH="0" baseline="0" noProof="1" dirty="0" smtClean="0">
              <a:solidFill>
                <a:schemeClr val="tx2"/>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rPr>
              <a:t>To overcome the epidemic China implemented the principle of  “four concentrations” i.e., concentration of patients, specialists, resources and treatment </a:t>
            </a:r>
            <a:endPar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rPr>
              <a:t>and has adopted the strategy of “four earlies” i.e., early detection, early reporting, early quarantine and early treatment.</a:t>
            </a:r>
            <a:r>
              <a:rPr kumimoji="0" lang="en-US" sz="3200" b="1" i="0" u="none" strike="noStrike" kern="1200" cap="none" spc="0" normalizeH="0" baseline="0" noProof="1" dirty="0">
                <a:solidFill>
                  <a:srgbClr val="0202BE"/>
                </a:solidFill>
                <a:effectLst>
                  <a:outerShdw blurRad="38100" dist="38100" dir="2700000" algn="tl">
                    <a:srgbClr val="000000">
                      <a:alpha val="43137"/>
                    </a:srgbClr>
                  </a:outerShdw>
                </a:effectLst>
                <a:latin typeface="High Tower Text" panose="02040502050506030303" pitchFamily="18" charset="0"/>
                <a:ea typeface="+mn-ea"/>
                <a:cs typeface="+mn-cs"/>
              </a:rPr>
              <a:t>    </a:t>
            </a:r>
            <a:endParaRPr kumimoji="0" lang="en-US" sz="2800" b="1" i="1" u="none" strike="noStrike" kern="1200" cap="none" spc="0" normalizeH="0" baseline="0" noProof="1" dirty="0">
              <a:solidFill>
                <a:srgbClr val="0202BE"/>
              </a:solidFill>
              <a:effectLst>
                <a:outerShdw blurRad="38100" dist="38100" dir="2700000" algn="tl">
                  <a:srgbClr val="000000">
                    <a:alpha val="43137"/>
                  </a:srgbClr>
                </a:outerShdw>
              </a:effectLst>
              <a:latin typeface="High Tower Text" panose="02040502050506030303" pitchFamily="18" charset="0"/>
              <a:ea typeface="+mn-ea"/>
              <a:cs typeface="+mn-cs"/>
            </a:endParaRPr>
          </a:p>
        </p:txBody>
      </p:sp>
    </p:spTree>
  </p:cSld>
  <p:clrMapOvr>
    <a:masterClrMapping/>
  </p:clrMapOvr>
  <p:transition>
    <p:wheel spokes="3"/>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89" name="Picture 2" descr="H:\usb22\summer school 14 uop\ssoup 1\ssuop14\images.jpg"/>
          <p:cNvPicPr>
            <a:picLocks noChangeAspect="1"/>
          </p:cNvPicPr>
          <p:nvPr/>
        </p:nvPicPr>
        <p:blipFill>
          <a:blip r:embed="rId1"/>
          <a:stretch>
            <a:fillRect/>
          </a:stretch>
        </p:blipFill>
        <p:spPr>
          <a:xfrm>
            <a:off x="762000" y="0"/>
            <a:ext cx="8382000" cy="6705600"/>
          </a:xfrm>
          <a:prstGeom prst="rect">
            <a:avLst/>
          </a:prstGeom>
          <a:noFill/>
          <a:ln w="9525">
            <a:noFill/>
          </a:ln>
        </p:spPr>
      </p:pic>
      <p:sp>
        <p:nvSpPr>
          <p:cNvPr id="3" name="Rectangle 2"/>
          <p:cNvSpPr/>
          <p:nvPr/>
        </p:nvSpPr>
        <p:spPr>
          <a:xfrm>
            <a:off x="1143000" y="457200"/>
            <a:ext cx="7620000" cy="1076325"/>
          </a:xfrm>
          <a:prstGeom prst="rect">
            <a:avLst/>
          </a:prstGeom>
        </p:spPr>
        <p:txBody>
          <a:bodyPr wrap="square">
            <a:spAutoFit/>
          </a:bodyPr>
          <a:lstStyle/>
          <a:p>
            <a:pPr marR="0" algn="ctr" defTabSz="914400" rtl="0" eaLnBrk="0" fontAlgn="auto" latinLnBrk="0" hangingPunct="0">
              <a:lnSpc>
                <a:spcPct val="100000"/>
              </a:lnSpc>
              <a:spcBef>
                <a:spcPct val="0"/>
              </a:spcBef>
              <a:spcAft>
                <a:spcPts val="0"/>
              </a:spcAft>
              <a:buClr>
                <a:srgbClr val="FF0000"/>
              </a:buClr>
              <a:buSzTx/>
              <a:buFont typeface="Wingdings" panose="05000000000000000000" pitchFamily="2" charset="2"/>
              <a:defRPr/>
            </a:pPr>
            <a:endParaRPr kumimoji="0" lang="en-US" sz="24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lang="en-US" sz="2000" b="1" strike="noStrike"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China Study Center UOP organized a program of faculty and students to show solidarity with people of Wuhan. </a:t>
            </a:r>
            <a:r>
              <a:rPr lang="en-US" sz="2000" b="1" strike="noStrike" noProof="1" dirty="0">
                <a:solidFill>
                  <a:srgbClr val="0202BE"/>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  </a:t>
            </a:r>
            <a:endParaRPr kumimoji="0" lang="en-US" sz="2000" b="1" i="1" u="none" strike="noStrike" kern="1200" cap="none" spc="0" normalizeH="0" baseline="0" noProof="1" dirty="0">
              <a:solidFill>
                <a:srgbClr val="0202BE"/>
              </a:solidFill>
              <a:effectLst>
                <a:outerShdw blurRad="38100" dist="38100" dir="2700000" algn="tl">
                  <a:srgbClr val="000000">
                    <a:alpha val="43137"/>
                  </a:srgbClr>
                </a:outerShdw>
              </a:effectLst>
              <a:latin typeface="High Tower Text" panose="02040502050506030303" pitchFamily="18" charset="0"/>
              <a:ea typeface="+mn-ea"/>
              <a:cs typeface="+mn-cs"/>
            </a:endParaRPr>
          </a:p>
        </p:txBody>
      </p:sp>
      <p:pic>
        <p:nvPicPr>
          <p:cNvPr id="12291" name="Picture 1" descr="wuhan solidarity"/>
          <p:cNvPicPr>
            <a:picLocks noChangeAspect="1"/>
          </p:cNvPicPr>
          <p:nvPr/>
        </p:nvPicPr>
        <p:blipFill>
          <a:blip r:embed="rId2"/>
          <a:stretch>
            <a:fillRect/>
          </a:stretch>
        </p:blipFill>
        <p:spPr>
          <a:xfrm>
            <a:off x="1143000" y="1533525"/>
            <a:ext cx="7620000" cy="4752975"/>
          </a:xfrm>
          <a:prstGeom prst="rect">
            <a:avLst/>
          </a:prstGeom>
          <a:noFill/>
          <a:ln w="9525">
            <a:noFill/>
          </a:ln>
        </p:spPr>
      </p:pic>
    </p:spTree>
  </p:cSld>
  <p:clrMapOvr>
    <a:masterClrMapping/>
  </p:clrMapOvr>
  <p:transition>
    <p:wheel spokes="3"/>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3" name="Picture 2" descr="H:\usb22\summer school 14 uop\ssoup 1\ssuop14\images.jpg"/>
          <p:cNvPicPr>
            <a:picLocks noChangeAspect="1"/>
          </p:cNvPicPr>
          <p:nvPr/>
        </p:nvPicPr>
        <p:blipFill>
          <a:blip r:embed="rId1"/>
          <a:stretch>
            <a:fillRect/>
          </a:stretch>
        </p:blipFill>
        <p:spPr>
          <a:xfrm>
            <a:off x="762000" y="0"/>
            <a:ext cx="8382000" cy="6705600"/>
          </a:xfrm>
          <a:prstGeom prst="rect">
            <a:avLst/>
          </a:prstGeom>
          <a:noFill/>
          <a:ln w="9525">
            <a:noFill/>
          </a:ln>
        </p:spPr>
      </p:pic>
      <p:sp>
        <p:nvSpPr>
          <p:cNvPr id="3" name="Rectangle 2"/>
          <p:cNvSpPr/>
          <p:nvPr/>
        </p:nvSpPr>
        <p:spPr>
          <a:xfrm>
            <a:off x="1143000" y="457200"/>
            <a:ext cx="7620000" cy="4892675"/>
          </a:xfrm>
          <a:prstGeom prst="rect">
            <a:avLst/>
          </a:prstGeom>
        </p:spPr>
        <p:txBody>
          <a:bodyPr wrap="square">
            <a:spAutoFit/>
          </a:bodyPr>
          <a:lstStyle/>
          <a:p>
            <a:pPr marR="0" algn="ctr" defTabSz="914400" rtl="0" eaLnBrk="0" fontAlgn="auto" latinLnBrk="0" hangingPunct="0">
              <a:lnSpc>
                <a:spcPct val="100000"/>
              </a:lnSpc>
              <a:spcBef>
                <a:spcPct val="0"/>
              </a:spcBef>
              <a:spcAft>
                <a:spcPts val="0"/>
              </a:spcAft>
              <a:buClr>
                <a:srgbClr val="FF0000"/>
              </a:buClr>
              <a:buSzTx/>
              <a:buFont typeface="Wingdings" panose="05000000000000000000" pitchFamily="2" charset="2"/>
              <a:defRPr/>
            </a:pPr>
            <a:r>
              <a:rPr lang="en-US" sz="2800" b="1" strike="noStrike" noProof="1" dirty="0" smtClean="0">
                <a:solidFill>
                  <a:schemeClr val="tx2"/>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COUNTERING COVID IN PAKISTAN</a:t>
            </a:r>
            <a:endParaRPr kumimoji="0" lang="en-US" sz="2800" b="1" i="0" u="none" strike="noStrike" kern="1200" cap="none" spc="0" normalizeH="0" baseline="0" noProof="1" dirty="0" smtClean="0">
              <a:solidFill>
                <a:schemeClr val="tx2"/>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rPr>
              <a:t>China and Pakistan helped each other in all weathers. When COVID epidemic broke out in China the President of Pakistan visited China to show solidarity with China. </a:t>
            </a:r>
            <a:endPar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rPr>
              <a:t>When COVID spread in Pakistan, China gave solid support to Pakistan against COVID. </a:t>
            </a:r>
            <a:endPar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rPr>
              <a:t> Teams of doctors came to Pakistan to help in the fight against COVID which was very much appreciated by people of Pakistan </a:t>
            </a:r>
            <a:r>
              <a:rPr kumimoji="0" lang="en-US" sz="3200" b="1" i="0" u="none" strike="noStrike" kern="1200" cap="none" spc="0" normalizeH="0" baseline="0" noProof="1" dirty="0">
                <a:solidFill>
                  <a:srgbClr val="0202BE"/>
                </a:solidFill>
                <a:effectLst>
                  <a:outerShdw blurRad="38100" dist="38100" dir="2700000" algn="tl">
                    <a:srgbClr val="000000">
                      <a:alpha val="43137"/>
                    </a:srgbClr>
                  </a:outerShdw>
                </a:effectLst>
                <a:latin typeface="High Tower Text" panose="02040502050506030303" pitchFamily="18" charset="0"/>
                <a:ea typeface="+mn-ea"/>
                <a:cs typeface="+mn-cs"/>
              </a:rPr>
              <a:t>    </a:t>
            </a:r>
            <a:endParaRPr kumimoji="0" lang="en-US" sz="2800" b="1" i="1" u="none" strike="noStrike" kern="1200" cap="none" spc="0" normalizeH="0" baseline="0" noProof="1" dirty="0">
              <a:solidFill>
                <a:srgbClr val="0202BE"/>
              </a:solidFill>
              <a:effectLst>
                <a:outerShdw blurRad="38100" dist="38100" dir="2700000" algn="tl">
                  <a:srgbClr val="000000">
                    <a:alpha val="43137"/>
                  </a:srgbClr>
                </a:outerShdw>
              </a:effectLst>
              <a:latin typeface="High Tower Text" panose="02040502050506030303" pitchFamily="18" charset="0"/>
              <a:ea typeface="+mn-ea"/>
              <a:cs typeface="+mn-cs"/>
            </a:endParaRPr>
          </a:p>
        </p:txBody>
      </p:sp>
    </p:spTree>
  </p:cSld>
  <p:clrMapOvr>
    <a:masterClrMapping/>
  </p:clrMapOvr>
  <p:transition>
    <p:wheel spokes="3"/>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7" name="Picture 2" descr="H:\usb22\summer school 14 uop\ssoup 1\ssuop14\images.jpg"/>
          <p:cNvPicPr>
            <a:picLocks noChangeAspect="1"/>
          </p:cNvPicPr>
          <p:nvPr/>
        </p:nvPicPr>
        <p:blipFill>
          <a:blip r:embed="rId1"/>
          <a:stretch>
            <a:fillRect/>
          </a:stretch>
        </p:blipFill>
        <p:spPr>
          <a:xfrm>
            <a:off x="762000" y="0"/>
            <a:ext cx="8382000" cy="6705600"/>
          </a:xfrm>
          <a:prstGeom prst="rect">
            <a:avLst/>
          </a:prstGeom>
          <a:noFill/>
          <a:ln w="9525">
            <a:noFill/>
          </a:ln>
        </p:spPr>
      </p:pic>
      <p:sp>
        <p:nvSpPr>
          <p:cNvPr id="3" name="Rectangle 2"/>
          <p:cNvSpPr/>
          <p:nvPr/>
        </p:nvSpPr>
        <p:spPr>
          <a:xfrm>
            <a:off x="1143000" y="457200"/>
            <a:ext cx="7620000" cy="4400550"/>
          </a:xfrm>
          <a:prstGeom prst="rect">
            <a:avLst/>
          </a:prstGeom>
        </p:spPr>
        <p:txBody>
          <a:bodyPr wrap="square">
            <a:spAutoFit/>
          </a:bodyPr>
          <a:lstStyle/>
          <a:p>
            <a:pPr marR="0" algn="ctr" defTabSz="914400" rtl="0" eaLnBrk="0" fontAlgn="auto" latinLnBrk="0" hangingPunct="0">
              <a:lnSpc>
                <a:spcPct val="100000"/>
              </a:lnSpc>
              <a:spcBef>
                <a:spcPct val="0"/>
              </a:spcBef>
              <a:spcAft>
                <a:spcPts val="0"/>
              </a:spcAft>
              <a:buClr>
                <a:srgbClr val="FF0000"/>
              </a:buClr>
              <a:buSzTx/>
              <a:buFont typeface="Wingdings" panose="05000000000000000000" pitchFamily="2" charset="2"/>
              <a:defRPr/>
            </a:pPr>
            <a:r>
              <a:rPr lang="en-US" sz="2800" b="1" strike="noStrike" noProof="1" dirty="0" smtClean="0">
                <a:solidFill>
                  <a:schemeClr val="tx2"/>
                </a:solidFill>
                <a:effectLst>
                  <a:outerShdw blurRad="38100" dist="38100" dir="2700000" algn="tl">
                    <a:srgbClr val="000000">
                      <a:alpha val="43137"/>
                    </a:srgbClr>
                  </a:outerShdw>
                </a:effectLst>
                <a:latin typeface="High Tower Text" panose="02040502050506030303" pitchFamily="18" charset="0"/>
                <a:ea typeface="+mn-ea"/>
                <a:cs typeface="+mn-cs"/>
                <a:sym typeface="+mn-ea"/>
              </a:rPr>
              <a:t>COUNTERING COVID IN PAKISTAN</a:t>
            </a:r>
            <a:endParaRPr kumimoji="0" lang="en-US" sz="2800" b="1" i="0" u="none" strike="noStrike" kern="1200" cap="none" spc="0" normalizeH="0" baseline="0" noProof="1" dirty="0" smtClean="0">
              <a:solidFill>
                <a:schemeClr val="tx2"/>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rPr>
              <a:t>China Embassy Islamabad played proactive role during the pandemic and coordinated China support to Pakistan  in a well organized way.</a:t>
            </a:r>
            <a:endPar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rPr>
              <a:t>When the epidemic transformed into pandemic Pakistan adopted measures to cope with the situation. </a:t>
            </a:r>
            <a:endPar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endParaRPr>
          </a:p>
          <a:p>
            <a:pPr marL="457200" marR="0" indent="-457200" algn="just" defTabSz="914400" rtl="0" eaLnBrk="0" fontAlgn="auto" latinLnBrk="0" hangingPunct="0">
              <a:lnSpc>
                <a:spcPct val="100000"/>
              </a:lnSpc>
              <a:spcBef>
                <a:spcPct val="0"/>
              </a:spcBef>
              <a:spcAft>
                <a:spcPts val="0"/>
              </a:spcAft>
              <a:buClr>
                <a:srgbClr val="FF0000"/>
              </a:buClr>
              <a:buSzTx/>
              <a:buFont typeface="Wingdings" panose="05000000000000000000" pitchFamily="2" charset="2"/>
              <a:buChar char="v"/>
              <a:defRPr/>
            </a:pPr>
            <a:r>
              <a:rPr kumimoji="0" lang="en-US" sz="2800" b="1" i="0" u="none" strike="noStrike" kern="1200" cap="none" spc="0" normalizeH="0" baseline="0" noProof="1" dirty="0">
                <a:solidFill>
                  <a:schemeClr val="tx1">
                    <a:lumMod val="95000"/>
                    <a:lumOff val="5000"/>
                  </a:schemeClr>
                </a:solidFill>
                <a:effectLst>
                  <a:outerShdw blurRad="38100" dist="38100" dir="2700000" algn="tl">
                    <a:srgbClr val="000000">
                      <a:alpha val="43137"/>
                    </a:srgbClr>
                  </a:outerShdw>
                </a:effectLst>
                <a:latin typeface="High Tower Text" panose="02040502050506030303" pitchFamily="18" charset="0"/>
                <a:ea typeface="+mn-ea"/>
                <a:cs typeface="+mn-cs"/>
              </a:rPr>
              <a:t>Quarantine Centers were established in different parts of the country. </a:t>
            </a:r>
            <a:endParaRPr kumimoji="0" lang="en-US" sz="2800" b="1" i="1" u="none" strike="noStrike" kern="1200" cap="none" spc="0" normalizeH="0" baseline="0" noProof="1" dirty="0">
              <a:solidFill>
                <a:srgbClr val="0202BE"/>
              </a:solidFill>
              <a:effectLst>
                <a:outerShdw blurRad="38100" dist="38100" dir="2700000" algn="tl">
                  <a:srgbClr val="000000">
                    <a:alpha val="43137"/>
                  </a:srgbClr>
                </a:outerShdw>
              </a:effectLst>
              <a:latin typeface="High Tower Text" panose="02040502050506030303" pitchFamily="18" charset="0"/>
              <a:ea typeface="+mn-ea"/>
              <a:cs typeface="+mn-cs"/>
            </a:endParaRPr>
          </a:p>
        </p:txBody>
      </p:sp>
    </p:spTree>
  </p:cSld>
  <p:clrMapOvr>
    <a:masterClrMapping/>
  </p:clrMapOvr>
  <p:transition>
    <p:wheel spokes="3"/>
  </p:transition>
</p:sld>
</file>

<file path=ppt/theme/theme1.xml><?xml version="1.0" encoding="utf-8"?>
<a:theme xmlns:a="http://schemas.openxmlformats.org/drawingml/2006/main" name="TS001069078">
  <a:themeElements>
    <a:clrScheme name="Office Theme 1">
      <a:dk1>
        <a:srgbClr val="000000"/>
      </a:dk1>
      <a:lt1>
        <a:srgbClr val="6C98C8"/>
      </a:lt1>
      <a:dk2>
        <a:srgbClr val="F8F8F8"/>
      </a:dk2>
      <a:lt2>
        <a:srgbClr val="29486B"/>
      </a:lt2>
      <a:accent1>
        <a:srgbClr val="ECEBD3"/>
      </a:accent1>
      <a:accent2>
        <a:srgbClr val="B6B57F"/>
      </a:accent2>
      <a:accent3>
        <a:srgbClr val="BACAE0"/>
      </a:accent3>
      <a:accent4>
        <a:srgbClr val="000000"/>
      </a:accent4>
      <a:accent5>
        <a:srgbClr val="F4F3E6"/>
      </a:accent5>
      <a:accent6>
        <a:srgbClr val="A5A472"/>
      </a:accent6>
      <a:hlink>
        <a:srgbClr val="CDCBAB"/>
      </a:hlink>
      <a:folHlink>
        <a:srgbClr val="8BADD3"/>
      </a:folHlink>
    </a:clrScheme>
    <a:fontScheme name="Office Theme">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Narrow" panose="020B0606020202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Narrow" panose="020B0606020202030204" pitchFamily="34" charset="0"/>
          </a:defRPr>
        </a:defPPr>
      </a:lstStyle>
    </a:lnDef>
  </a:objectDefaults>
  <a:extraClrSchemeLst>
    <a:extraClrScheme>
      <a:clrScheme name="Office Theme 1">
        <a:dk1>
          <a:srgbClr val="000000"/>
        </a:dk1>
        <a:lt1>
          <a:srgbClr val="6C98C8"/>
        </a:lt1>
        <a:dk2>
          <a:srgbClr val="F8F8F8"/>
        </a:dk2>
        <a:lt2>
          <a:srgbClr val="29486B"/>
        </a:lt2>
        <a:accent1>
          <a:srgbClr val="ECEBD3"/>
        </a:accent1>
        <a:accent2>
          <a:srgbClr val="B6B57F"/>
        </a:accent2>
        <a:accent3>
          <a:srgbClr val="BACAE0"/>
        </a:accent3>
        <a:accent4>
          <a:srgbClr val="000000"/>
        </a:accent4>
        <a:accent5>
          <a:srgbClr val="F4F3E6"/>
        </a:accent5>
        <a:accent6>
          <a:srgbClr val="A5A472"/>
        </a:accent6>
        <a:hlink>
          <a:srgbClr val="CDCBAB"/>
        </a:hlink>
        <a:folHlink>
          <a:srgbClr val="8BADD3"/>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29486B"/>
        </a:dk2>
        <a:lt2>
          <a:srgbClr val="29486B"/>
        </a:lt2>
        <a:accent1>
          <a:srgbClr val="C0C0C0"/>
        </a:accent1>
        <a:accent2>
          <a:srgbClr val="C6C59C"/>
        </a:accent2>
        <a:accent3>
          <a:srgbClr val="FFFFFF"/>
        </a:accent3>
        <a:accent4>
          <a:srgbClr val="000000"/>
        </a:accent4>
        <a:accent5>
          <a:srgbClr val="DCDCDC"/>
        </a:accent5>
        <a:accent6>
          <a:srgbClr val="B3B28D"/>
        </a:accent6>
        <a:hlink>
          <a:srgbClr val="EFEDBF"/>
        </a:hlink>
        <a:folHlink>
          <a:srgbClr val="EAEAEA"/>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4D4D4D"/>
        </a:lt2>
        <a:accent1>
          <a:srgbClr val="C0C0C0"/>
        </a:accent1>
        <a:accent2>
          <a:srgbClr val="969696"/>
        </a:accent2>
        <a:accent3>
          <a:srgbClr val="FFFFFF"/>
        </a:accent3>
        <a:accent4>
          <a:srgbClr val="000000"/>
        </a:accent4>
        <a:accent5>
          <a:srgbClr val="DCDCDC"/>
        </a:accent5>
        <a:accent6>
          <a:srgbClr val="878787"/>
        </a:accent6>
        <a:hlink>
          <a:srgbClr val="B2B2B2"/>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40"/>
        </a:dk1>
        <a:lt1>
          <a:srgbClr val="729DFE"/>
        </a:lt1>
        <a:dk2>
          <a:srgbClr val="35395B"/>
        </a:dk2>
        <a:lt2>
          <a:srgbClr val="3566A7"/>
        </a:lt2>
        <a:accent1>
          <a:srgbClr val="FFFFFF"/>
        </a:accent1>
        <a:accent2>
          <a:srgbClr val="BCBCAE"/>
        </a:accent2>
        <a:accent3>
          <a:srgbClr val="BCCCFE"/>
        </a:accent3>
        <a:accent4>
          <a:srgbClr val="000035"/>
        </a:accent4>
        <a:accent5>
          <a:srgbClr val="FFFFFF"/>
        </a:accent5>
        <a:accent6>
          <a:srgbClr val="AAAA9D"/>
        </a:accent6>
        <a:hlink>
          <a:srgbClr val="DEDDC5"/>
        </a:hlink>
        <a:folHlink>
          <a:srgbClr val="50CBEC"/>
        </a:folHlink>
      </a:clrScheme>
      <a:clrMap bg1="lt1" tx1="dk1" bg2="lt2" tx2="dk2" accent1="accent1" accent2="accent2" accent3="accent3" accent4="accent4" accent5="accent5" accent6="accent6" hlink="hlink" folHlink="folHlink"/>
    </a:extraClrScheme>
    <a:extraClrScheme>
      <a:clrScheme name="Office Theme 5">
        <a:dk1>
          <a:srgbClr val="A1261D"/>
        </a:dk1>
        <a:lt1>
          <a:srgbClr val="FFFFCC"/>
        </a:lt1>
        <a:dk2>
          <a:srgbClr val="000000"/>
        </a:dk2>
        <a:lt2>
          <a:srgbClr val="F8F8F8"/>
        </a:lt2>
        <a:accent1>
          <a:srgbClr val="FFCC00"/>
        </a:accent1>
        <a:accent2>
          <a:srgbClr val="D41010"/>
        </a:accent2>
        <a:accent3>
          <a:srgbClr val="AAAAAA"/>
        </a:accent3>
        <a:accent4>
          <a:srgbClr val="DADAAE"/>
        </a:accent4>
        <a:accent5>
          <a:srgbClr val="FFE2AA"/>
        </a:accent5>
        <a:accent6>
          <a:srgbClr val="C00D0D"/>
        </a:accent6>
        <a:hlink>
          <a:srgbClr val="9A180E"/>
        </a:hlink>
        <a:folHlink>
          <a:srgbClr val="8A0906"/>
        </a:folHlink>
      </a:clrScheme>
      <a:clrMap bg1="dk2" tx1="lt1" bg2="dk1" tx2="lt2" accent1="accent1" accent2="accent2" accent3="accent3" accent4="accent4" accent5="accent5" accent6="accent6" hlink="hlink" folHlink="folHlink"/>
    </a:extraClrScheme>
    <a:extraClrScheme>
      <a:clrScheme name="Office Theme 6">
        <a:dk1>
          <a:srgbClr val="6F2B29"/>
        </a:dk1>
        <a:lt1>
          <a:srgbClr val="FFFFFF"/>
        </a:lt1>
        <a:dk2>
          <a:srgbClr val="973937"/>
        </a:dk2>
        <a:lt2>
          <a:srgbClr val="E7E6B4"/>
        </a:lt2>
        <a:accent1>
          <a:srgbClr val="FFCC66"/>
        </a:accent1>
        <a:accent2>
          <a:srgbClr val="9B8359"/>
        </a:accent2>
        <a:accent3>
          <a:srgbClr val="C9AEAE"/>
        </a:accent3>
        <a:accent4>
          <a:srgbClr val="DADADA"/>
        </a:accent4>
        <a:accent5>
          <a:srgbClr val="FFE2B8"/>
        </a:accent5>
        <a:accent6>
          <a:srgbClr val="8C7650"/>
        </a:accent6>
        <a:hlink>
          <a:srgbClr val="BFB293"/>
        </a:hlink>
        <a:folHlink>
          <a:srgbClr val="C0333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S001069078">
  <a:themeElements>
    <a:clrScheme name="Office Theme 1">
      <a:dk1>
        <a:srgbClr val="000000"/>
      </a:dk1>
      <a:lt1>
        <a:srgbClr val="6C98C8"/>
      </a:lt1>
      <a:dk2>
        <a:srgbClr val="F8F8F8"/>
      </a:dk2>
      <a:lt2>
        <a:srgbClr val="29486B"/>
      </a:lt2>
      <a:accent1>
        <a:srgbClr val="ECEBD3"/>
      </a:accent1>
      <a:accent2>
        <a:srgbClr val="B6B57F"/>
      </a:accent2>
      <a:accent3>
        <a:srgbClr val="BACAE0"/>
      </a:accent3>
      <a:accent4>
        <a:srgbClr val="000000"/>
      </a:accent4>
      <a:accent5>
        <a:srgbClr val="F4F3E6"/>
      </a:accent5>
      <a:accent6>
        <a:srgbClr val="A5A472"/>
      </a:accent6>
      <a:hlink>
        <a:srgbClr val="CDCBAB"/>
      </a:hlink>
      <a:folHlink>
        <a:srgbClr val="8BADD3"/>
      </a:folHlink>
    </a:clrScheme>
    <a:fontScheme name="Office Theme">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Narrow" panose="020B0606020202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Narrow" panose="020B0606020202030204" pitchFamily="34" charset="0"/>
          </a:defRPr>
        </a:defPPr>
      </a:lstStyle>
    </a:lnDef>
  </a:objectDefaults>
  <a:extraClrSchemeLst>
    <a:extraClrScheme>
      <a:clrScheme name="Office Theme 1">
        <a:dk1>
          <a:srgbClr val="000000"/>
        </a:dk1>
        <a:lt1>
          <a:srgbClr val="6C98C8"/>
        </a:lt1>
        <a:dk2>
          <a:srgbClr val="F8F8F8"/>
        </a:dk2>
        <a:lt2>
          <a:srgbClr val="29486B"/>
        </a:lt2>
        <a:accent1>
          <a:srgbClr val="ECEBD3"/>
        </a:accent1>
        <a:accent2>
          <a:srgbClr val="B6B57F"/>
        </a:accent2>
        <a:accent3>
          <a:srgbClr val="BACAE0"/>
        </a:accent3>
        <a:accent4>
          <a:srgbClr val="000000"/>
        </a:accent4>
        <a:accent5>
          <a:srgbClr val="F4F3E6"/>
        </a:accent5>
        <a:accent6>
          <a:srgbClr val="A5A472"/>
        </a:accent6>
        <a:hlink>
          <a:srgbClr val="CDCBAB"/>
        </a:hlink>
        <a:folHlink>
          <a:srgbClr val="8BADD3"/>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29486B"/>
        </a:dk2>
        <a:lt2>
          <a:srgbClr val="29486B"/>
        </a:lt2>
        <a:accent1>
          <a:srgbClr val="C0C0C0"/>
        </a:accent1>
        <a:accent2>
          <a:srgbClr val="C6C59C"/>
        </a:accent2>
        <a:accent3>
          <a:srgbClr val="FFFFFF"/>
        </a:accent3>
        <a:accent4>
          <a:srgbClr val="000000"/>
        </a:accent4>
        <a:accent5>
          <a:srgbClr val="DCDCDC"/>
        </a:accent5>
        <a:accent6>
          <a:srgbClr val="B3B28D"/>
        </a:accent6>
        <a:hlink>
          <a:srgbClr val="EFEDBF"/>
        </a:hlink>
        <a:folHlink>
          <a:srgbClr val="EAEAEA"/>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4D4D4D"/>
        </a:lt2>
        <a:accent1>
          <a:srgbClr val="C0C0C0"/>
        </a:accent1>
        <a:accent2>
          <a:srgbClr val="969696"/>
        </a:accent2>
        <a:accent3>
          <a:srgbClr val="FFFFFF"/>
        </a:accent3>
        <a:accent4>
          <a:srgbClr val="000000"/>
        </a:accent4>
        <a:accent5>
          <a:srgbClr val="DCDCDC"/>
        </a:accent5>
        <a:accent6>
          <a:srgbClr val="878787"/>
        </a:accent6>
        <a:hlink>
          <a:srgbClr val="B2B2B2"/>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40"/>
        </a:dk1>
        <a:lt1>
          <a:srgbClr val="729DFE"/>
        </a:lt1>
        <a:dk2>
          <a:srgbClr val="35395B"/>
        </a:dk2>
        <a:lt2>
          <a:srgbClr val="3566A7"/>
        </a:lt2>
        <a:accent1>
          <a:srgbClr val="FFFFFF"/>
        </a:accent1>
        <a:accent2>
          <a:srgbClr val="BCBCAE"/>
        </a:accent2>
        <a:accent3>
          <a:srgbClr val="BCCCFE"/>
        </a:accent3>
        <a:accent4>
          <a:srgbClr val="000035"/>
        </a:accent4>
        <a:accent5>
          <a:srgbClr val="FFFFFF"/>
        </a:accent5>
        <a:accent6>
          <a:srgbClr val="AAAA9D"/>
        </a:accent6>
        <a:hlink>
          <a:srgbClr val="DEDDC5"/>
        </a:hlink>
        <a:folHlink>
          <a:srgbClr val="50CBEC"/>
        </a:folHlink>
      </a:clrScheme>
      <a:clrMap bg1="lt1" tx1="dk1" bg2="lt2" tx2="dk2" accent1="accent1" accent2="accent2" accent3="accent3" accent4="accent4" accent5="accent5" accent6="accent6" hlink="hlink" folHlink="folHlink"/>
    </a:extraClrScheme>
    <a:extraClrScheme>
      <a:clrScheme name="Office Theme 5">
        <a:dk1>
          <a:srgbClr val="A1261D"/>
        </a:dk1>
        <a:lt1>
          <a:srgbClr val="FFFFCC"/>
        </a:lt1>
        <a:dk2>
          <a:srgbClr val="000000"/>
        </a:dk2>
        <a:lt2>
          <a:srgbClr val="F8F8F8"/>
        </a:lt2>
        <a:accent1>
          <a:srgbClr val="FFCC00"/>
        </a:accent1>
        <a:accent2>
          <a:srgbClr val="D41010"/>
        </a:accent2>
        <a:accent3>
          <a:srgbClr val="AAAAAA"/>
        </a:accent3>
        <a:accent4>
          <a:srgbClr val="DADAAE"/>
        </a:accent4>
        <a:accent5>
          <a:srgbClr val="FFE2AA"/>
        </a:accent5>
        <a:accent6>
          <a:srgbClr val="C00D0D"/>
        </a:accent6>
        <a:hlink>
          <a:srgbClr val="9A180E"/>
        </a:hlink>
        <a:folHlink>
          <a:srgbClr val="8A0906"/>
        </a:folHlink>
      </a:clrScheme>
      <a:clrMap bg1="dk2" tx1="lt1" bg2="dk1" tx2="lt2" accent1="accent1" accent2="accent2" accent3="accent3" accent4="accent4" accent5="accent5" accent6="accent6" hlink="hlink" folHlink="folHlink"/>
    </a:extraClrScheme>
    <a:extraClrScheme>
      <a:clrScheme name="Office Theme 6">
        <a:dk1>
          <a:srgbClr val="6F2B29"/>
        </a:dk1>
        <a:lt1>
          <a:srgbClr val="FFFFFF"/>
        </a:lt1>
        <a:dk2>
          <a:srgbClr val="973937"/>
        </a:dk2>
        <a:lt2>
          <a:srgbClr val="E7E6B4"/>
        </a:lt2>
        <a:accent1>
          <a:srgbClr val="FFCC66"/>
        </a:accent1>
        <a:accent2>
          <a:srgbClr val="9B8359"/>
        </a:accent2>
        <a:accent3>
          <a:srgbClr val="C9AEAE"/>
        </a:accent3>
        <a:accent4>
          <a:srgbClr val="DADADA"/>
        </a:accent4>
        <a:accent5>
          <a:srgbClr val="FFE2B8"/>
        </a:accent5>
        <a:accent6>
          <a:srgbClr val="8C7650"/>
        </a:accent6>
        <a:hlink>
          <a:srgbClr val="BFB293"/>
        </a:hlink>
        <a:folHlink>
          <a:srgbClr val="C0333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TS001069078</Template>
  <TotalTime>0</TotalTime>
  <Words>7125</Words>
  <Application>WPS Presentation</Application>
  <PresentationFormat>On-screen Show (4:3)</PresentationFormat>
  <Paragraphs>116</Paragraphs>
  <Slides>32</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32</vt:i4>
      </vt:variant>
    </vt:vector>
  </HeadingPairs>
  <TitlesOfParts>
    <vt:vector size="44" baseType="lpstr">
      <vt:lpstr>Arial</vt:lpstr>
      <vt:lpstr>SimSun</vt:lpstr>
      <vt:lpstr>Wingdings</vt:lpstr>
      <vt:lpstr>Arial Narrow</vt:lpstr>
      <vt:lpstr>Impact</vt:lpstr>
      <vt:lpstr>Times New Roman</vt:lpstr>
      <vt:lpstr>High Tower Text</vt:lpstr>
      <vt:lpstr>Microsoft YaHei</vt:lpstr>
      <vt:lpstr>Arial Unicode MS</vt:lpstr>
      <vt:lpstr>Calibri</vt:lpstr>
      <vt:lpstr>TS001069078</vt:lpstr>
      <vt:lpstr>1_TS001069078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 A</dc:creator>
  <cp:lastModifiedBy>HP</cp:lastModifiedBy>
  <cp:revision>360</cp:revision>
  <cp:lastPrinted>2113-01-01T00:00:00Z</cp:lastPrinted>
  <dcterms:created xsi:type="dcterms:W3CDTF">2013-05-18T06:32:00Z</dcterms:created>
  <dcterms:modified xsi:type="dcterms:W3CDTF">2020-05-19T20:17:25Z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Markets">
    <vt:lpwstr/>
  </property>
  <property fmtid="{D5CDD505-2E9C-101B-9397-08002B2CF9AE}" pid="4" name="AssetType">
    <vt:lpwstr>TP</vt:lpwstr>
  </property>
  <property fmtid="{D5CDD505-2E9C-101B-9397-08002B2CF9AE}" pid="5" name="TPInstallLocation">
    <vt:lpwstr>{Document Themes}</vt:lpwstr>
  </property>
  <property fmtid="{D5CDD505-2E9C-101B-9397-08002B2CF9AE}" pid="6" name="PrimaryImageGen">
    <vt:lpwstr>1</vt:lpwstr>
  </property>
  <property fmtid="{D5CDD505-2E9C-101B-9397-08002B2CF9AE}" pid="7" name="display_urn:schemas-microsoft-com:office:office#APAuthor">
    <vt:lpwstr>REDMOND\cynvey</vt:lpwstr>
  </property>
  <property fmtid="{D5CDD505-2E9C-101B-9397-08002B2CF9AE}" pid="8" name="APAuthor">
    <vt:lpwstr>191</vt:lpwstr>
  </property>
  <property fmtid="{D5CDD505-2E9C-101B-9397-08002B2CF9AE}" pid="9" name="Milestone">
    <vt:lpwstr>Continuous</vt:lpwstr>
  </property>
  <property fmtid="{D5CDD505-2E9C-101B-9397-08002B2CF9AE}" pid="10" name="TPAppVersion">
    <vt:lpwstr>11</vt:lpwstr>
  </property>
  <property fmtid="{D5CDD505-2E9C-101B-9397-08002B2CF9AE}" pid="11" name="TPCommandLine">
    <vt:lpwstr>{PP} {FilePath}</vt:lpwstr>
  </property>
  <property fmtid="{D5CDD505-2E9C-101B-9397-08002B2CF9AE}" pid="12" name="AssetId">
    <vt:lpwstr>TS001069078</vt:lpwstr>
  </property>
  <property fmtid="{D5CDD505-2E9C-101B-9397-08002B2CF9AE}" pid="13" name="IsSearchable">
    <vt:lpwstr>0</vt:lpwstr>
  </property>
  <property fmtid="{D5CDD505-2E9C-101B-9397-08002B2CF9AE}" pid="14" name="NumericId">
    <vt:lpwstr>-1.00000000000000</vt:lpwstr>
  </property>
  <property fmtid="{D5CDD505-2E9C-101B-9397-08002B2CF9AE}" pid="15" name="PublishTargets">
    <vt:lpwstr>OfficeOnline</vt:lpwstr>
  </property>
  <property fmtid="{D5CDD505-2E9C-101B-9397-08002B2CF9AE}" pid="16" name="TPLaunchHelpLinkType">
    <vt:lpwstr>Template</vt:lpwstr>
  </property>
  <property fmtid="{D5CDD505-2E9C-101B-9397-08002B2CF9AE}" pid="17" name="TPFriendlyName">
    <vt:lpwstr>Straight edge design template</vt:lpwstr>
  </property>
  <property fmtid="{D5CDD505-2E9C-101B-9397-08002B2CF9AE}" pid="18" name="display_urn:schemas-microsoft-com:office:office#APEditor">
    <vt:lpwstr>REDMOND\v-luannv</vt:lpwstr>
  </property>
  <property fmtid="{D5CDD505-2E9C-101B-9397-08002B2CF9AE}" pid="19" name="APEditor">
    <vt:lpwstr>92</vt:lpwstr>
  </property>
  <property fmtid="{D5CDD505-2E9C-101B-9397-08002B2CF9AE}" pid="20" name="Provider">
    <vt:lpwstr>EY006220130</vt:lpwstr>
  </property>
  <property fmtid="{D5CDD505-2E9C-101B-9397-08002B2CF9AE}" pid="21" name="SourceTitle">
    <vt:lpwstr>Straight edge design template</vt:lpwstr>
  </property>
  <property fmtid="{D5CDD505-2E9C-101B-9397-08002B2CF9AE}" pid="22" name="TPApplication">
    <vt:lpwstr>PowerPoint</vt:lpwstr>
  </property>
  <property fmtid="{D5CDD505-2E9C-101B-9397-08002B2CF9AE}" pid="23" name="TPLaunchHelpLink">
    <vt:lpwstr/>
  </property>
  <property fmtid="{D5CDD505-2E9C-101B-9397-08002B2CF9AE}" pid="24" name="OpenTemplate">
    <vt:lpwstr>1</vt:lpwstr>
  </property>
  <property fmtid="{D5CDD505-2E9C-101B-9397-08002B2CF9AE}" pid="25" name="UACurrentWords">
    <vt:lpwstr>0</vt:lpwstr>
  </property>
  <property fmtid="{D5CDD505-2E9C-101B-9397-08002B2CF9AE}" pid="26" name="UALocRecommendation">
    <vt:lpwstr>Localize</vt:lpwstr>
  </property>
  <property fmtid="{D5CDD505-2E9C-101B-9397-08002B2CF9AE}" pid="27" name="Applications">
    <vt:lpwstr>66;#PowerPoint - Design Templt 2003;#79;#Template 12;#67;#PowerPoint - Design Templt 12;#64;#PowerPoint 2003;#184;#Office 2000;#182;#Office XP;#65;#Microsoft Office PowerPoint 2007</vt:lpwstr>
  </property>
  <property fmtid="{D5CDD505-2E9C-101B-9397-08002B2CF9AE}" pid="28" name="TemplateStatus">
    <vt:lpwstr>Complete</vt:lpwstr>
  </property>
  <property fmtid="{D5CDD505-2E9C-101B-9397-08002B2CF9AE}" pid="29" name="ContentTypeId">
    <vt:lpwstr>0x0101006025706CF4CD034688BEBAE97A2E701D020200C3831ACA17D8814887A164412888521E</vt:lpwstr>
  </property>
  <property fmtid="{D5CDD505-2E9C-101B-9397-08002B2CF9AE}" pid="30" name="IsDeleted">
    <vt:lpwstr>0</vt:lpwstr>
  </property>
  <property fmtid="{D5CDD505-2E9C-101B-9397-08002B2CF9AE}" pid="31" name="ShowIn">
    <vt:lpwstr>Show everywhere</vt:lpwstr>
  </property>
  <property fmtid="{D5CDD505-2E9C-101B-9397-08002B2CF9AE}" pid="32" name="UANotes">
    <vt:lpwstr>LEGACY PPTDT. 421488L. June 2003 retrofit</vt:lpwstr>
  </property>
  <property fmtid="{D5CDD505-2E9C-101B-9397-08002B2CF9AE}" pid="33" name="PublishStatusLookup">
    <vt:lpwstr>256256</vt:lpwstr>
  </property>
  <property fmtid="{D5CDD505-2E9C-101B-9397-08002B2CF9AE}" pid="34" name="TPComponent">
    <vt:lpwstr>PPTFiles</vt:lpwstr>
  </property>
  <property fmtid="{D5CDD505-2E9C-101B-9397-08002B2CF9AE}" pid="35" name="TPNamespace">
    <vt:lpwstr>POWERPNT</vt:lpwstr>
  </property>
  <property fmtid="{D5CDD505-2E9C-101B-9397-08002B2CF9AE}" pid="36" name="TPClientViewer">
    <vt:lpwstr>Microsoft Office PowerPoint</vt:lpwstr>
  </property>
  <property fmtid="{D5CDD505-2E9C-101B-9397-08002B2CF9AE}" pid="37" name="APTrustLevel">
    <vt:lpwstr>1.00000000000000</vt:lpwstr>
  </property>
  <property fmtid="{D5CDD505-2E9C-101B-9397-08002B2CF9AE}" pid="38" name="TrustLevel">
    <vt:lpwstr>Microsoft Managed Content</vt:lpwstr>
  </property>
  <property fmtid="{D5CDD505-2E9C-101B-9397-08002B2CF9AE}" pid="39" name="Content Type">
    <vt:lpwstr>OOFile</vt:lpwstr>
  </property>
  <property fmtid="{D5CDD505-2E9C-101B-9397-08002B2CF9AE}" pid="40" name="AuthoringAssetId">
    <vt:lpwstr>TP001069078</vt:lpwstr>
  </property>
  <property fmtid="{D5CDD505-2E9C-101B-9397-08002B2CF9AE}" pid="41" name="NumericAssetId">
    <vt:lpwstr/>
  </property>
  <property fmtid="{D5CDD505-2E9C-101B-9397-08002B2CF9AE}" pid="42" name="AppVer">
    <vt:lpwstr/>
  </property>
  <property fmtid="{D5CDD505-2E9C-101B-9397-08002B2CF9AE}" pid="43" name="KSOProductBuildVer">
    <vt:lpwstr>1033-11.2.0.9327</vt:lpwstr>
  </property>
</Properties>
</file>